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2" r:id="rId4"/>
    <p:sldMasterId id="2147483668" r:id="rId5"/>
    <p:sldMasterId id="2147483680" r:id="rId6"/>
  </p:sldMasterIdLst>
  <p:notesMasterIdLst>
    <p:notesMasterId r:id="rId8"/>
  </p:notesMasterIdLst>
  <p:sldIdLst>
    <p:sldId id="257" r:id="rId7"/>
    <p:sldId id="292" r:id="rId9"/>
    <p:sldId id="293" r:id="rId10"/>
    <p:sldId id="361" r:id="rId11"/>
    <p:sldId id="353" r:id="rId12"/>
    <p:sldId id="583" r:id="rId13"/>
    <p:sldId id="594" r:id="rId14"/>
    <p:sldId id="354" r:id="rId15"/>
    <p:sldId id="326" r:id="rId16"/>
    <p:sldId id="357" r:id="rId17"/>
    <p:sldId id="595" r:id="rId18"/>
    <p:sldId id="328" r:id="rId19"/>
    <p:sldId id="330" r:id="rId20"/>
    <p:sldId id="596" r:id="rId21"/>
    <p:sldId id="281" r:id="rId22"/>
    <p:sldId id="273" r:id="rId23"/>
    <p:sldId id="591" r:id="rId24"/>
    <p:sldId id="597" r:id="rId25"/>
    <p:sldId id="592" r:id="rId26"/>
    <p:sldId id="593" r:id="rId27"/>
    <p:sldId id="259" r:id="rId28"/>
    <p:sldId id="590" r:id="rId29"/>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435B"/>
    <a:srgbClr val="437F8F"/>
    <a:srgbClr val="0055AB"/>
    <a:srgbClr val="F57365"/>
    <a:srgbClr val="00406E"/>
    <a:srgbClr val="719EAA"/>
    <a:srgbClr val="5E7183"/>
    <a:srgbClr val="7F7F7F"/>
    <a:srgbClr val="84CB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0" d="100"/>
          <a:sy n="90" d="100"/>
        </p:scale>
        <p:origin x="528" y="84"/>
      </p:cViewPr>
      <p:guideLst/>
    </p:cSldViewPr>
  </p:slideViewPr>
  <p:notesTextViewPr>
    <p:cViewPr>
      <p:scale>
        <a:sx n="1" d="1"/>
        <a:sy n="1" d="1"/>
      </p:scale>
      <p:origin x="0" y="0"/>
    </p:cViewPr>
  </p:notesTextViewPr>
  <p:sorterViewPr>
    <p:cViewPr>
      <p:scale>
        <a:sx n="100" d="100"/>
        <a:sy n="100" d="100"/>
      </p:scale>
      <p:origin x="0" y="-612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notesMaster" Target="notesMasters/notesMaster1.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3" Type="http://schemas.openxmlformats.org/officeDocument/2006/relationships/tags" Target="tags/tag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B86FFC-4E57-40A9-9BE6-4C1EF37A8B4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FB3150-63E4-4ECF-BA74-288FD7715C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6837353-30EB-4A48-80EB-173D804AEFBD}"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BEE3935-10B9-4F7E-B616-3A3E308C877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DBEE3935-10B9-4F7E-B616-3A3E308C877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a:p>
        </p:txBody>
      </p:sp>
      <p:sp>
        <p:nvSpPr>
          <p:cNvPr id="286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marL="0" marR="0" lvl="0" indent="0" algn="r" defTabSz="914400" rtl="0" eaLnBrk="0" fontAlgn="base" latinLnBrk="0" hangingPunct="0">
              <a:lnSpc>
                <a:spcPct val="100000"/>
              </a:lnSpc>
              <a:spcBef>
                <a:spcPct val="0"/>
              </a:spcBef>
              <a:spcAft>
                <a:spcPct val="0"/>
              </a:spcAft>
              <a:buClrTx/>
              <a:buSzTx/>
              <a:buFontTx/>
              <a:buNone/>
              <a:defRPr/>
            </a:pPr>
            <a:fld id="{1E3981BF-C377-4422-A465-7054B606C5C4}"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微软雅黑" panose="020B0503020204020204" pitchFamily="34" charset="-122"/>
                <a:cs typeface="+mn-cs"/>
              </a:rPr>
            </a:fld>
            <a:endPar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6837353-30EB-4A48-80EB-173D804AEFBD}"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FBB683A-1182-4DCC-9370-F3F6E1D7FBDC}"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defRPr/>
            </a:pPr>
            <a:fld id="{F1CB8912-F0BA-4AD8-8415-DA1F26BCB09F}"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035C5D1-AD16-4B01-871F-DE047A6CFB6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BCDE635-3FC4-4B83-A3D1-632FFA341E9A}"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 y="1778000"/>
            <a:ext cx="12191304" cy="2283315"/>
          </a:xfrm>
          <a:custGeom>
            <a:avLst/>
            <a:gdLst>
              <a:gd name="connsiteX0" fmla="*/ 0 w 12191304"/>
              <a:gd name="connsiteY0" fmla="*/ 0 h 2283315"/>
              <a:gd name="connsiteX1" fmla="*/ 12191304 w 12191304"/>
              <a:gd name="connsiteY1" fmla="*/ 0 h 2283315"/>
              <a:gd name="connsiteX2" fmla="*/ 12191304 w 12191304"/>
              <a:gd name="connsiteY2" fmla="*/ 2283315 h 2283315"/>
              <a:gd name="connsiteX3" fmla="*/ 0 w 12191304"/>
              <a:gd name="connsiteY3" fmla="*/ 2283315 h 2283315"/>
            </a:gdLst>
            <a:ahLst/>
            <a:cxnLst>
              <a:cxn ang="0">
                <a:pos x="connsiteX0" y="connsiteY0"/>
              </a:cxn>
              <a:cxn ang="0">
                <a:pos x="connsiteX1" y="connsiteY1"/>
              </a:cxn>
              <a:cxn ang="0">
                <a:pos x="connsiteX2" y="connsiteY2"/>
              </a:cxn>
              <a:cxn ang="0">
                <a:pos x="connsiteX3" y="connsiteY3"/>
              </a:cxn>
            </a:cxnLst>
            <a:rect l="l" t="t" r="r" b="b"/>
            <a:pathLst>
              <a:path w="12191304" h="2283315">
                <a:moveTo>
                  <a:pt x="0" y="0"/>
                </a:moveTo>
                <a:lnTo>
                  <a:pt x="12191304" y="0"/>
                </a:lnTo>
                <a:lnTo>
                  <a:pt x="12191304" y="2283315"/>
                </a:lnTo>
                <a:lnTo>
                  <a:pt x="0" y="2283315"/>
                </a:lnTo>
                <a:close/>
              </a:path>
            </a:pathLst>
          </a:custGeom>
        </p:spPr>
        <p:txBody>
          <a:bodyPr wrap="square">
            <a:noAutofit/>
          </a:bodyPr>
          <a:lstStyle/>
          <a:p>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5228558" y="2912560"/>
            <a:ext cx="1751376" cy="1753606"/>
          </a:xfrm>
          <a:custGeom>
            <a:avLst/>
            <a:gdLst>
              <a:gd name="connsiteX0" fmla="*/ 875688 w 1751376"/>
              <a:gd name="connsiteY0" fmla="*/ 0 h 1753606"/>
              <a:gd name="connsiteX1" fmla="*/ 1751376 w 1751376"/>
              <a:gd name="connsiteY1" fmla="*/ 876803 h 1753606"/>
              <a:gd name="connsiteX2" fmla="*/ 875688 w 1751376"/>
              <a:gd name="connsiteY2" fmla="*/ 1753606 h 1753606"/>
              <a:gd name="connsiteX3" fmla="*/ 0 w 1751376"/>
              <a:gd name="connsiteY3" fmla="*/ 876803 h 1753606"/>
              <a:gd name="connsiteX4" fmla="*/ 875688 w 1751376"/>
              <a:gd name="connsiteY4" fmla="*/ 0 h 175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1376" h="1753606">
                <a:moveTo>
                  <a:pt x="875688" y="0"/>
                </a:moveTo>
                <a:cubicBezTo>
                  <a:pt x="1359317" y="0"/>
                  <a:pt x="1751376" y="392558"/>
                  <a:pt x="1751376" y="876803"/>
                </a:cubicBezTo>
                <a:cubicBezTo>
                  <a:pt x="1751376" y="1361048"/>
                  <a:pt x="1359317" y="1753606"/>
                  <a:pt x="875688" y="1753606"/>
                </a:cubicBezTo>
                <a:cubicBezTo>
                  <a:pt x="392059" y="1753606"/>
                  <a:pt x="0" y="1361048"/>
                  <a:pt x="0" y="876803"/>
                </a:cubicBezTo>
                <a:cubicBezTo>
                  <a:pt x="0" y="392558"/>
                  <a:pt x="392059" y="0"/>
                  <a:pt x="875688" y="0"/>
                </a:cubicBezTo>
                <a:close/>
              </a:path>
            </a:pathLst>
          </a:custGeom>
        </p:spPr>
        <p:txBody>
          <a:bodyPr wrap="square">
            <a:noAutofit/>
          </a:bodyPr>
          <a:lstStyle/>
          <a:p>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386698"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2" name="图片占位符 11"/>
          <p:cNvSpPr>
            <a:spLocks noGrp="1"/>
          </p:cNvSpPr>
          <p:nvPr>
            <p:ph type="pic" sz="quarter" idx="11"/>
          </p:nvPr>
        </p:nvSpPr>
        <p:spPr>
          <a:xfrm>
            <a:off x="3866032"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5" name="图片占位符 14"/>
          <p:cNvSpPr>
            <a:spLocks noGrp="1"/>
          </p:cNvSpPr>
          <p:nvPr>
            <p:ph type="pic" sz="quarter" idx="12"/>
          </p:nvPr>
        </p:nvSpPr>
        <p:spPr>
          <a:xfrm>
            <a:off x="6345368" y="2040568"/>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8824703" y="2040569"/>
            <a:ext cx="1959542" cy="2421254"/>
          </a:xfrm>
          <a:custGeom>
            <a:avLst/>
            <a:gdLst>
              <a:gd name="connsiteX0" fmla="*/ 0 w 1959542"/>
              <a:gd name="connsiteY0" fmla="*/ 0 h 2421254"/>
              <a:gd name="connsiteX1" fmla="*/ 1959542 w 1959542"/>
              <a:gd name="connsiteY1" fmla="*/ 0 h 2421254"/>
              <a:gd name="connsiteX2" fmla="*/ 1959542 w 1959542"/>
              <a:gd name="connsiteY2" fmla="*/ 2421254 h 2421254"/>
              <a:gd name="connsiteX3" fmla="*/ 0 w 1959542"/>
              <a:gd name="connsiteY3" fmla="*/ 2421254 h 2421254"/>
            </a:gdLst>
            <a:ahLst/>
            <a:cxnLst>
              <a:cxn ang="0">
                <a:pos x="connsiteX0" y="connsiteY0"/>
              </a:cxn>
              <a:cxn ang="0">
                <a:pos x="connsiteX1" y="connsiteY1"/>
              </a:cxn>
              <a:cxn ang="0">
                <a:pos x="connsiteX2" y="connsiteY2"/>
              </a:cxn>
              <a:cxn ang="0">
                <a:pos x="connsiteX3" y="connsiteY3"/>
              </a:cxn>
            </a:cxnLst>
            <a:rect l="l" t="t" r="r" b="b"/>
            <a:pathLst>
              <a:path w="1959542" h="2421254">
                <a:moveTo>
                  <a:pt x="0" y="0"/>
                </a:moveTo>
                <a:lnTo>
                  <a:pt x="1959542" y="0"/>
                </a:lnTo>
                <a:lnTo>
                  <a:pt x="1959542" y="2421254"/>
                </a:lnTo>
                <a:lnTo>
                  <a:pt x="0" y="2421254"/>
                </a:lnTo>
                <a:close/>
              </a:path>
            </a:pathLst>
          </a:custGeom>
        </p:spPr>
        <p:txBody>
          <a:bodyPr wrap="square">
            <a:noAutofit/>
          </a:bodyPr>
          <a:lstStyle/>
          <a:p>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1CA6B24-5D62-4AD3-91C3-88DF5460DB8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1061D6E-FBB6-4074-8FDE-3D70C2AB207E}"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Click="0" advTm="2800">
        <p:push dir="u"/>
      </p:transition>
    </mc:Choice>
    <mc:Fallback>
      <p:transition spd="slow" advClick="0" advTm="28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25709B5-1522-4A6F-9DBD-6AF9C350C7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826ADB-AF26-45D0-9CD6-77EA230054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2" Type="http://schemas.openxmlformats.org/officeDocument/2006/relationships/theme" Target="../theme/theme4.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5709B5-1522-4A6F-9DBD-6AF9C350C78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826ADB-AF26-45D0-9CD6-77EA2300541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7"/>
            <a:ext cx="109728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8035C5D1-AD16-4B01-871F-DE047A6CFB67}" type="datetimeFigureOut">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8BCDE635-3FC4-4B83-A3D1-632FFA341E9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alpha val="0"/>
                </a:schemeClr>
              </a:solidFill>
              <a:latin typeface="微软雅黑" panose="020B0503020204020204" pitchFamily="34" charset="-122"/>
              <a:ea typeface="微软雅黑" panose="020B0503020204020204" pitchFamily="34" charset="-122"/>
              <a:sym typeface="+mn-ea"/>
            </a:endParaRP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endParaRPr lang="en-US" altLang="zh-CN" sz="600" dirty="0">
              <a:solidFill>
                <a:schemeClr val="bg1">
                  <a:alpha val="0"/>
                </a:schemeClr>
              </a:solidFill>
              <a:latin typeface="微软雅黑" panose="020B0503020204020204" pitchFamily="34" charset="-122"/>
              <a:ea typeface="微软雅黑" panose="020B0503020204020204" pitchFamily="34" charset="-122"/>
              <a:sym typeface="+mn-ea"/>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CA6B24-5D62-4AD3-91C3-88DF5460DB8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061D6E-FBB6-4074-8FDE-3D70C2AB207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solidFill>
                <a:latin typeface="微软雅黑" panose="020B0503020204020204" pitchFamily="34" charset="-122"/>
                <a:ea typeface="微软雅黑" panose="020B0503020204020204" pitchFamily="34" charset="-122"/>
                <a:sym typeface="+mn-ea"/>
              </a:rPr>
              <a:t>PPT</a:t>
            </a:r>
            <a:r>
              <a:rPr lang="zh-CN" altLang="en-US" sz="300" dirty="0">
                <a:solidFill>
                  <a:schemeClr val="bg1"/>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endParaRPr lang="zh-CN" altLang="en-US" sz="300" dirty="0">
              <a:solidFill>
                <a:schemeClr val="bg1"/>
              </a:solidFill>
              <a:latin typeface="微软雅黑" panose="020B0503020204020204" pitchFamily="34" charset="-122"/>
              <a:ea typeface="微软雅黑" panose="020B0503020204020204" pitchFamily="34" charset="-122"/>
              <a:sym typeface="+mn-ea"/>
            </a:endParaRPr>
          </a:p>
          <a:p>
            <a:r>
              <a:rPr lang="en-US" altLang="zh-CN" sz="600" dirty="0">
                <a:solidFill>
                  <a:schemeClr val="bg1"/>
                </a:solidFill>
                <a:latin typeface="微软雅黑" panose="020B0503020204020204" pitchFamily="34" charset="-122"/>
                <a:ea typeface="微软雅黑" panose="020B0503020204020204" pitchFamily="34" charset="-122"/>
                <a:sym typeface="+mn-ea"/>
              </a:rPr>
              <a:t>ibaotu.com</a:t>
            </a:r>
            <a:endParaRPr lang="en-US" altLang="zh-CN" sz="600" dirty="0">
              <a:solidFill>
                <a:schemeClr val="bg1"/>
              </a:solidFill>
              <a:latin typeface="微软雅黑" panose="020B0503020204020204" pitchFamily="34" charset="-122"/>
              <a:ea typeface="微软雅黑" panose="020B0503020204020204" pitchFamily="34" charset="-122"/>
              <a:sym typeface="+mn-ea"/>
            </a:endParaRPr>
          </a:p>
        </p:txBody>
      </p:sp>
    </p:spTree>
  </p:cSld>
  <p:clrMap bg1="lt1" tx1="dk1" bg2="lt2" tx2="dk2" accent1="accent1" accent2="accent2" accent3="accent3" accent4="accent4" accent5="accent5" accent6="accent6" hlink="hlink" folHlink="folHlink"/>
  <p:sldLayoutIdLst>
    <p:sldLayoutId id="2147483681" r:id="rId1"/>
  </p:sldLayoutIdLst>
  <mc:AlternateContent xmlns:mc="http://schemas.openxmlformats.org/markup-compatibility/2006">
    <mc:Choice xmlns:p14="http://schemas.microsoft.com/office/powerpoint/2010/main" Requires="p14">
      <p:transition spd="slow" p14:dur="2000" advClick="0" advTm="2800">
        <p:push dir="u"/>
      </p:transition>
    </mc:Choice>
    <mc:Fallback>
      <p:transition spd="slow" advClick="0" advTm="2800">
        <p:push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2.xml"/><Relationship Id="rId4" Type="http://schemas.openxmlformats.org/officeDocument/2006/relationships/image" Target="../media/image2.png"/><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4.xml"/><Relationship Id="rId2" Type="http://schemas.openxmlformats.org/officeDocument/2006/relationships/image" Target="../media/image2.png"/><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6.xml"/><Relationship Id="rId5" Type="http://schemas.openxmlformats.org/officeDocument/2006/relationships/image" Target="../media/image2.png"/><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9.xml"/><Relationship Id="rId2" Type="http://schemas.openxmlformats.org/officeDocument/2006/relationships/image" Target="../media/image2.png"/><Relationship Id="rId1" Type="http://schemas.openxmlformats.org/officeDocument/2006/relationships/image" Target="../media/image12.jpe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9.xml"/><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5.xml"/><Relationship Id="rId2" Type="http://schemas.openxmlformats.org/officeDocument/2006/relationships/image" Target="../media/image2.pn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4.xml"/><Relationship Id="rId2" Type="http://schemas.openxmlformats.org/officeDocument/2006/relationships/image" Target="../media/image2.png"/><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4.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4.xml"/><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0" y="4000733"/>
            <a:ext cx="12192000" cy="2857267"/>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TextBox 21"/>
          <p:cNvSpPr txBox="1"/>
          <p:nvPr/>
        </p:nvSpPr>
        <p:spPr>
          <a:xfrm>
            <a:off x="1967542" y="2784727"/>
            <a:ext cx="8256917" cy="913007"/>
          </a:xfrm>
          <a:prstGeom prst="rect">
            <a:avLst/>
          </a:prstGeom>
          <a:noFill/>
        </p:spPr>
        <p:txBody>
          <a:bodyPr wrap="square" rtlCol="0">
            <a:spAutoFit/>
          </a:bodyPr>
          <a:lstStyle/>
          <a:p>
            <a:pPr algn="dist" defTabSz="1219200"/>
            <a:r>
              <a:rPr lang="en-US" altLang="zh-CN" sz="5335" dirty="0">
                <a:ln w="6350">
                  <a:noFill/>
                </a:ln>
                <a:solidFill>
                  <a:srgbClr val="7F7F7F"/>
                </a:solidFill>
                <a:latin typeface="思源黑体 Light" panose="020B0300000000000000" pitchFamily="34" charset="-122"/>
                <a:ea typeface="思源黑体 CN Light" panose="020B0300000000000000" pitchFamily="34" charset="-122"/>
                <a:sym typeface="思源黑体 Light" panose="020B0300000000000000" pitchFamily="34" charset="-122"/>
              </a:rPr>
              <a:t>南开大学模板</a:t>
            </a:r>
            <a:endParaRPr lang="zh-CN" altLang="en-US" sz="5335" dirty="0">
              <a:ln w="6350">
                <a:noFill/>
              </a:ln>
              <a:solidFill>
                <a:srgbClr val="7F7F7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圆角矩形 22"/>
          <p:cNvSpPr/>
          <p:nvPr/>
        </p:nvSpPr>
        <p:spPr>
          <a:xfrm>
            <a:off x="3048000" y="4206584"/>
            <a:ext cx="6098091" cy="297454"/>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dist" defTabSz="1219200"/>
            <a:r>
              <a:rPr lang="en-US" altLang="zh-CN" sz="1335"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THESIS DEFENSE POWERPOINT TEMPLATE</a:t>
            </a:r>
            <a:endParaRPr lang="zh-CN" altLang="en-US" sz="1335"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4" name="组合 23"/>
          <p:cNvGrpSpPr/>
          <p:nvPr/>
        </p:nvGrpSpPr>
        <p:grpSpPr>
          <a:xfrm>
            <a:off x="4092108" y="5577902"/>
            <a:ext cx="232408" cy="232405"/>
            <a:chOff x="801291" y="3535885"/>
            <a:chExt cx="219347" cy="219347"/>
          </a:xfrm>
        </p:grpSpPr>
        <p:sp>
          <p:nvSpPr>
            <p:cNvPr id="25" name="Oval 10"/>
            <p:cNvSpPr>
              <a:spLocks noChangeArrowheads="1"/>
            </p:cNvSpPr>
            <p:nvPr/>
          </p:nvSpPr>
          <p:spPr bwMode="auto">
            <a:xfrm>
              <a:off x="801291" y="3535885"/>
              <a:ext cx="219347" cy="219347"/>
            </a:xfrm>
            <a:prstGeom prst="ellipse">
              <a:avLst/>
            </a:prstGeom>
            <a:solidFill>
              <a:srgbClr val="F02FBC"/>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6" name="组合 25"/>
            <p:cNvGrpSpPr/>
            <p:nvPr/>
          </p:nvGrpSpPr>
          <p:grpSpPr>
            <a:xfrm>
              <a:off x="860980" y="3583766"/>
              <a:ext cx="100336" cy="114060"/>
              <a:chOff x="860980" y="3583766"/>
              <a:chExt cx="100336" cy="114060"/>
            </a:xfrm>
          </p:grpSpPr>
          <p:sp>
            <p:nvSpPr>
              <p:cNvPr id="27"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Freeform 13"/>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9" name="Group 14"/>
          <p:cNvGrpSpPr/>
          <p:nvPr/>
        </p:nvGrpSpPr>
        <p:grpSpPr bwMode="auto">
          <a:xfrm>
            <a:off x="6418524" y="5577902"/>
            <a:ext cx="232408" cy="232405"/>
            <a:chOff x="4248" y="3024"/>
            <a:chExt cx="600" cy="599"/>
          </a:xfrm>
        </p:grpSpPr>
        <p:sp>
          <p:nvSpPr>
            <p:cNvPr id="30" name="Oval 15"/>
            <p:cNvSpPr>
              <a:spLocks noChangeArrowheads="1"/>
            </p:cNvSpPr>
            <p:nvPr/>
          </p:nvSpPr>
          <p:spPr bwMode="auto">
            <a:xfrm>
              <a:off x="4248" y="3024"/>
              <a:ext cx="600" cy="599"/>
            </a:xfrm>
            <a:prstGeom prst="ellipse">
              <a:avLst/>
            </a:prstGeom>
            <a:solidFill>
              <a:srgbClr val="C5279B"/>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1" name="Group 16"/>
            <p:cNvGrpSpPr/>
            <p:nvPr/>
          </p:nvGrpSpPr>
          <p:grpSpPr bwMode="auto">
            <a:xfrm>
              <a:off x="4441" y="3144"/>
              <a:ext cx="215" cy="345"/>
              <a:chOff x="4441" y="3144"/>
              <a:chExt cx="215" cy="345"/>
            </a:xfrm>
          </p:grpSpPr>
          <p:sp>
            <p:nvSpPr>
              <p:cNvPr id="32"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4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4" name="Text Box 19"/>
          <p:cNvSpPr txBox="1">
            <a:spLocks noChangeArrowheads="1"/>
          </p:cNvSpPr>
          <p:nvPr/>
        </p:nvSpPr>
        <p:spPr bwMode="auto">
          <a:xfrm>
            <a:off x="4341844" y="5509440"/>
            <a:ext cx="154241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指导老师：</a:t>
            </a:r>
            <a:r>
              <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XXX</a:t>
            </a:r>
            <a:endPar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Text Box 20"/>
          <p:cNvSpPr txBox="1">
            <a:spLocks noChangeArrowheads="1"/>
          </p:cNvSpPr>
          <p:nvPr/>
        </p:nvSpPr>
        <p:spPr bwMode="auto">
          <a:xfrm>
            <a:off x="6689426" y="5509440"/>
            <a:ext cx="1404552"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答辩人：</a:t>
            </a:r>
            <a:r>
              <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XXX</a:t>
            </a:r>
            <a:endParaRPr lang="en-US" altLang="zh-CN" sz="1600"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 name="矩形 2"/>
          <p:cNvSpPr/>
          <p:nvPr/>
        </p:nvSpPr>
        <p:spPr>
          <a:xfrm>
            <a:off x="0" y="3903585"/>
            <a:ext cx="12192000" cy="97148"/>
          </a:xfrm>
          <a:prstGeom prst="rect">
            <a:avLst/>
          </a:prstGeom>
          <a:solidFill>
            <a:srgbClr val="BB25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 name="10 这就是感觉(This Is What it Feels Li)">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4364038" y="-1304925"/>
            <a:ext cx="609600" cy="609600"/>
          </a:xfrm>
          <a:prstGeom prst="rect">
            <a:avLst/>
          </a:prstGeom>
        </p:spPr>
      </p:pic>
      <p:pic>
        <p:nvPicPr>
          <p:cNvPr id="37" name="Picture 36" descr="59-南开大学-logo.png"/>
          <p:cNvPicPr>
            <a:picLocks noChangeAspect="1"/>
          </p:cNvPicPr>
          <p:nvPr/>
        </p:nvPicPr>
        <p:blipFill>
          <a:blip r:embed="rId4"/>
          <a:stretch>
            <a:fillRect/>
          </a:stretch>
        </p:blipFill>
        <p:spPr>
          <a:xfrm>
            <a:off x="5068185" y="430765"/>
            <a:ext cx="2055630" cy="2055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22" presetClass="entr" presetSubtype="8" fill="hold" nodeType="afterEffect">
                                  <p:stCondLst>
                                    <p:cond delay="0"/>
                                  </p:stCondLst>
                                  <p:childTnLst>
                                    <p:set>
                                      <p:cBhvr>
                                        <p:cTn id="9" dur="1" fill="hold">
                                          <p:stCondLst>
                                            <p:cond delay="0"/>
                                          </p:stCondLst>
                                        </p:cTn>
                                        <p:tgtEl>
                                          <p:spTgt spid="22">
                                            <p:txEl>
                                              <p:pRg st="0" end="0"/>
                                            </p:txEl>
                                          </p:spTgt>
                                        </p:tgtEl>
                                        <p:attrNameLst>
                                          <p:attrName>style.visibility</p:attrName>
                                        </p:attrNameLst>
                                      </p:cBhvr>
                                      <p:to>
                                        <p:strVal val="visible"/>
                                      </p:to>
                                    </p:set>
                                    <p:animEffect transition="in" filter="wipe(left)">
                                      <p:cBhvr>
                                        <p:cTn id="10" dur="500"/>
                                        <p:tgtEl>
                                          <p:spTgt spid="22">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000"/>
                                        <p:tgtEl>
                                          <p:spTgt spid="24"/>
                                        </p:tgtEl>
                                      </p:cBhvr>
                                    </p:animEffect>
                                    <p:anim calcmode="lin" valueType="num">
                                      <p:cBhvr>
                                        <p:cTn id="19" dur="1000" fill="hold"/>
                                        <p:tgtEl>
                                          <p:spTgt spid="24"/>
                                        </p:tgtEl>
                                        <p:attrNameLst>
                                          <p:attrName>ppt_x</p:attrName>
                                        </p:attrNameLst>
                                      </p:cBhvr>
                                      <p:tavLst>
                                        <p:tav tm="0">
                                          <p:val>
                                            <p:strVal val="#ppt_x"/>
                                          </p:val>
                                        </p:tav>
                                        <p:tav tm="100000">
                                          <p:val>
                                            <p:strVal val="#ppt_x"/>
                                          </p:val>
                                        </p:tav>
                                      </p:tavLst>
                                    </p:anim>
                                    <p:anim calcmode="lin" valueType="num">
                                      <p:cBhvr>
                                        <p:cTn id="20" dur="1000" fill="hold"/>
                                        <p:tgtEl>
                                          <p:spTgt spid="24"/>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1000"/>
                                        <p:tgtEl>
                                          <p:spTgt spid="29"/>
                                        </p:tgtEl>
                                      </p:cBhvr>
                                    </p:animEffect>
                                    <p:anim calcmode="lin" valueType="num">
                                      <p:cBhvr>
                                        <p:cTn id="24" dur="1000" fill="hold"/>
                                        <p:tgtEl>
                                          <p:spTgt spid="29"/>
                                        </p:tgtEl>
                                        <p:attrNameLst>
                                          <p:attrName>ppt_x</p:attrName>
                                        </p:attrNameLst>
                                      </p:cBhvr>
                                      <p:tavLst>
                                        <p:tav tm="0">
                                          <p:val>
                                            <p:strVal val="#ppt_x"/>
                                          </p:val>
                                        </p:tav>
                                        <p:tav tm="100000">
                                          <p:val>
                                            <p:strVal val="#ppt_x"/>
                                          </p:val>
                                        </p:tav>
                                      </p:tavLst>
                                    </p:anim>
                                    <p:anim calcmode="lin" valueType="num">
                                      <p:cBhvr>
                                        <p:cTn id="25" dur="1000" fill="hold"/>
                                        <p:tgtEl>
                                          <p:spTgt spid="29"/>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1000"/>
                                        <p:tgtEl>
                                          <p:spTgt spid="34"/>
                                        </p:tgtEl>
                                      </p:cBhvr>
                                    </p:animEffect>
                                    <p:anim calcmode="lin" valueType="num">
                                      <p:cBhvr>
                                        <p:cTn id="29" dur="1000" fill="hold"/>
                                        <p:tgtEl>
                                          <p:spTgt spid="34"/>
                                        </p:tgtEl>
                                        <p:attrNameLst>
                                          <p:attrName>ppt_x</p:attrName>
                                        </p:attrNameLst>
                                      </p:cBhvr>
                                      <p:tavLst>
                                        <p:tav tm="0">
                                          <p:val>
                                            <p:strVal val="#ppt_x"/>
                                          </p:val>
                                        </p:tav>
                                        <p:tav tm="100000">
                                          <p:val>
                                            <p:strVal val="#ppt_x"/>
                                          </p:val>
                                        </p:tav>
                                      </p:tavLst>
                                    </p:anim>
                                    <p:anim calcmode="lin" valueType="num">
                                      <p:cBhvr>
                                        <p:cTn id="30" dur="1000" fill="hold"/>
                                        <p:tgtEl>
                                          <p:spTgt spid="34"/>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1000"/>
                                        <p:tgtEl>
                                          <p:spTgt spid="35"/>
                                        </p:tgtEl>
                                      </p:cBhvr>
                                    </p:animEffect>
                                    <p:anim calcmode="lin" valueType="num">
                                      <p:cBhvr>
                                        <p:cTn id="34" dur="1000" fill="hold"/>
                                        <p:tgtEl>
                                          <p:spTgt spid="35"/>
                                        </p:tgtEl>
                                        <p:attrNameLst>
                                          <p:attrName>ppt_x</p:attrName>
                                        </p:attrNameLst>
                                      </p:cBhvr>
                                      <p:tavLst>
                                        <p:tav tm="0">
                                          <p:val>
                                            <p:strVal val="#ppt_x"/>
                                          </p:val>
                                        </p:tav>
                                        <p:tav tm="100000">
                                          <p:val>
                                            <p:strVal val="#ppt_x"/>
                                          </p:val>
                                        </p:tav>
                                      </p:tavLst>
                                    </p:anim>
                                    <p:anim calcmode="lin" valueType="num">
                                      <p:cBhvr>
                                        <p:cTn id="35"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6" repeatCount="indefinite" fill="hold" display="0">
                  <p:stCondLst>
                    <p:cond delay="indefinite"/>
                  </p:stCondLst>
                  <p:endCondLst>
                    <p:cond evt="onStopAudio" delay="0">
                      <p:tgtEl>
                        <p:sldTgt/>
                      </p:tgtEl>
                    </p:cond>
                  </p:endCondLst>
                </p:cTn>
                <p:tgtEl>
                  <p:spTgt spid="4"/>
                </p:tgtEl>
              </p:cMediaNode>
            </p:audio>
          </p:childTnLst>
        </p:cTn>
      </p:par>
    </p:tnLst>
    <p:bldLst>
      <p:bldP spid="23" grpId="0"/>
      <p:bldP spid="34" grpId="0"/>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p:cNvPicPr>
            <a:picLocks noGrp="1" noChangeAspect="1"/>
          </p:cNvPicPr>
          <p:nvPr>
            <p:ph type="pic" sz="quarter" idx="10"/>
          </p:nvPr>
        </p:nvPicPr>
        <p:blipFill rotWithShape="1">
          <a:blip r:embed="rId1"/>
          <a:srcRect/>
          <a:stretch>
            <a:fillRect/>
          </a:stretch>
        </p:blipFill>
        <p:spPr>
          <a:xfrm>
            <a:off x="-1" y="1778000"/>
            <a:ext cx="12191304" cy="2283315"/>
          </a:xfrm>
        </p:spPr>
      </p:pic>
      <p:sp>
        <p:nvSpPr>
          <p:cNvPr id="47" name="1"/>
          <p:cNvSpPr/>
          <p:nvPr/>
        </p:nvSpPr>
        <p:spPr bwMode="auto">
          <a:xfrm>
            <a:off x="1727592" y="4369530"/>
            <a:ext cx="461080" cy="443239"/>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rgbClr val="A72183"/>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1"/>
          <p:cNvSpPr/>
          <p:nvPr/>
        </p:nvSpPr>
        <p:spPr bwMode="auto">
          <a:xfrm>
            <a:off x="7268535" y="4360455"/>
            <a:ext cx="420419" cy="461080"/>
          </a:xfrm>
          <a:custGeom>
            <a:avLst/>
            <a:gdLst>
              <a:gd name="connsiteX0" fmla="*/ 314616 w 554856"/>
              <a:gd name="connsiteY0" fmla="*/ 256070 h 608519"/>
              <a:gd name="connsiteX1" fmla="*/ 262711 w 554856"/>
              <a:gd name="connsiteY1" fmla="*/ 307611 h 608519"/>
              <a:gd name="connsiteX2" fmla="*/ 241014 w 554856"/>
              <a:gd name="connsiteY2" fmla="*/ 285856 h 608519"/>
              <a:gd name="connsiteX3" fmla="*/ 218289 w 554856"/>
              <a:gd name="connsiteY3" fmla="*/ 308265 h 608519"/>
              <a:gd name="connsiteX4" fmla="*/ 239986 w 554856"/>
              <a:gd name="connsiteY4" fmla="*/ 330020 h 608519"/>
              <a:gd name="connsiteX5" fmla="*/ 262618 w 554856"/>
              <a:gd name="connsiteY5" fmla="*/ 352803 h 608519"/>
              <a:gd name="connsiteX6" fmla="*/ 285250 w 554856"/>
              <a:gd name="connsiteY6" fmla="*/ 330300 h 608519"/>
              <a:gd name="connsiteX7" fmla="*/ 337155 w 554856"/>
              <a:gd name="connsiteY7" fmla="*/ 278760 h 608519"/>
              <a:gd name="connsiteX8" fmla="*/ 261963 w 554856"/>
              <a:gd name="connsiteY8" fmla="*/ 129646 h 608519"/>
              <a:gd name="connsiteX9" fmla="*/ 293387 w 554856"/>
              <a:gd name="connsiteY9" fmla="*/ 129646 h 608519"/>
              <a:gd name="connsiteX10" fmla="*/ 304983 w 554856"/>
              <a:gd name="connsiteY10" fmla="*/ 141224 h 608519"/>
              <a:gd name="connsiteX11" fmla="*/ 304983 w 554856"/>
              <a:gd name="connsiteY11" fmla="*/ 167368 h 608519"/>
              <a:gd name="connsiteX12" fmla="*/ 355485 w 554856"/>
              <a:gd name="connsiteY12" fmla="*/ 188283 h 608519"/>
              <a:gd name="connsiteX13" fmla="*/ 373909 w 554856"/>
              <a:gd name="connsiteY13" fmla="*/ 169796 h 608519"/>
              <a:gd name="connsiteX14" fmla="*/ 390275 w 554856"/>
              <a:gd name="connsiteY14" fmla="*/ 169796 h 608519"/>
              <a:gd name="connsiteX15" fmla="*/ 412440 w 554856"/>
              <a:gd name="connsiteY15" fmla="*/ 192018 h 608519"/>
              <a:gd name="connsiteX16" fmla="*/ 412440 w 554856"/>
              <a:gd name="connsiteY16" fmla="*/ 208264 h 608519"/>
              <a:gd name="connsiteX17" fmla="*/ 394016 w 554856"/>
              <a:gd name="connsiteY17" fmla="*/ 226752 h 608519"/>
              <a:gd name="connsiteX18" fmla="*/ 414965 w 554856"/>
              <a:gd name="connsiteY18" fmla="*/ 277172 h 608519"/>
              <a:gd name="connsiteX19" fmla="*/ 441151 w 554856"/>
              <a:gd name="connsiteY19" fmla="*/ 277172 h 608519"/>
              <a:gd name="connsiteX20" fmla="*/ 452748 w 554856"/>
              <a:gd name="connsiteY20" fmla="*/ 288750 h 608519"/>
              <a:gd name="connsiteX21" fmla="*/ 452748 w 554856"/>
              <a:gd name="connsiteY21" fmla="*/ 320123 h 608519"/>
              <a:gd name="connsiteX22" fmla="*/ 441151 w 554856"/>
              <a:gd name="connsiteY22" fmla="*/ 331701 h 608519"/>
              <a:gd name="connsiteX23" fmla="*/ 414965 w 554856"/>
              <a:gd name="connsiteY23" fmla="*/ 331701 h 608519"/>
              <a:gd name="connsiteX24" fmla="*/ 394016 w 554856"/>
              <a:gd name="connsiteY24" fmla="*/ 382121 h 608519"/>
              <a:gd name="connsiteX25" fmla="*/ 412440 w 554856"/>
              <a:gd name="connsiteY25" fmla="*/ 400515 h 608519"/>
              <a:gd name="connsiteX26" fmla="*/ 412440 w 554856"/>
              <a:gd name="connsiteY26" fmla="*/ 416855 h 608519"/>
              <a:gd name="connsiteX27" fmla="*/ 390275 w 554856"/>
              <a:gd name="connsiteY27" fmla="*/ 438984 h 608519"/>
              <a:gd name="connsiteX28" fmla="*/ 373909 w 554856"/>
              <a:gd name="connsiteY28" fmla="*/ 438984 h 608519"/>
              <a:gd name="connsiteX29" fmla="*/ 355485 w 554856"/>
              <a:gd name="connsiteY29" fmla="*/ 420590 h 608519"/>
              <a:gd name="connsiteX30" fmla="*/ 304983 w 554856"/>
              <a:gd name="connsiteY30" fmla="*/ 441505 h 608519"/>
              <a:gd name="connsiteX31" fmla="*/ 304983 w 554856"/>
              <a:gd name="connsiteY31" fmla="*/ 467649 h 608519"/>
              <a:gd name="connsiteX32" fmla="*/ 293387 w 554856"/>
              <a:gd name="connsiteY32" fmla="*/ 479227 h 608519"/>
              <a:gd name="connsiteX33" fmla="*/ 261963 w 554856"/>
              <a:gd name="connsiteY33" fmla="*/ 479227 h 608519"/>
              <a:gd name="connsiteX34" fmla="*/ 250367 w 554856"/>
              <a:gd name="connsiteY34" fmla="*/ 467649 h 608519"/>
              <a:gd name="connsiteX35" fmla="*/ 250367 w 554856"/>
              <a:gd name="connsiteY35" fmla="*/ 441505 h 608519"/>
              <a:gd name="connsiteX36" fmla="*/ 199865 w 554856"/>
              <a:gd name="connsiteY36" fmla="*/ 420590 h 608519"/>
              <a:gd name="connsiteX37" fmla="*/ 181441 w 554856"/>
              <a:gd name="connsiteY37" fmla="*/ 438984 h 608519"/>
              <a:gd name="connsiteX38" fmla="*/ 165075 w 554856"/>
              <a:gd name="connsiteY38" fmla="*/ 438984 h 608519"/>
              <a:gd name="connsiteX39" fmla="*/ 142910 w 554856"/>
              <a:gd name="connsiteY39" fmla="*/ 416855 h 608519"/>
              <a:gd name="connsiteX40" fmla="*/ 142910 w 554856"/>
              <a:gd name="connsiteY40" fmla="*/ 400515 h 608519"/>
              <a:gd name="connsiteX41" fmla="*/ 161334 w 554856"/>
              <a:gd name="connsiteY41" fmla="*/ 382121 h 608519"/>
              <a:gd name="connsiteX42" fmla="*/ 140385 w 554856"/>
              <a:gd name="connsiteY42" fmla="*/ 331701 h 608519"/>
              <a:gd name="connsiteX43" fmla="*/ 114199 w 554856"/>
              <a:gd name="connsiteY43" fmla="*/ 331701 h 608519"/>
              <a:gd name="connsiteX44" fmla="*/ 102602 w 554856"/>
              <a:gd name="connsiteY44" fmla="*/ 320123 h 608519"/>
              <a:gd name="connsiteX45" fmla="*/ 102602 w 554856"/>
              <a:gd name="connsiteY45" fmla="*/ 288750 h 608519"/>
              <a:gd name="connsiteX46" fmla="*/ 114199 w 554856"/>
              <a:gd name="connsiteY46" fmla="*/ 277172 h 608519"/>
              <a:gd name="connsiteX47" fmla="*/ 140385 w 554856"/>
              <a:gd name="connsiteY47" fmla="*/ 277172 h 608519"/>
              <a:gd name="connsiteX48" fmla="*/ 161334 w 554856"/>
              <a:gd name="connsiteY48" fmla="*/ 226752 h 608519"/>
              <a:gd name="connsiteX49" fmla="*/ 142910 w 554856"/>
              <a:gd name="connsiteY49" fmla="*/ 208264 h 608519"/>
              <a:gd name="connsiteX50" fmla="*/ 142910 w 554856"/>
              <a:gd name="connsiteY50" fmla="*/ 192018 h 608519"/>
              <a:gd name="connsiteX51" fmla="*/ 165075 w 554856"/>
              <a:gd name="connsiteY51" fmla="*/ 169796 h 608519"/>
              <a:gd name="connsiteX52" fmla="*/ 181441 w 554856"/>
              <a:gd name="connsiteY52" fmla="*/ 169796 h 608519"/>
              <a:gd name="connsiteX53" fmla="*/ 199865 w 554856"/>
              <a:gd name="connsiteY53" fmla="*/ 188283 h 608519"/>
              <a:gd name="connsiteX54" fmla="*/ 250367 w 554856"/>
              <a:gd name="connsiteY54" fmla="*/ 167368 h 608519"/>
              <a:gd name="connsiteX55" fmla="*/ 250367 w 554856"/>
              <a:gd name="connsiteY55" fmla="*/ 141224 h 608519"/>
              <a:gd name="connsiteX56" fmla="*/ 261963 w 554856"/>
              <a:gd name="connsiteY56" fmla="*/ 129646 h 608519"/>
              <a:gd name="connsiteX57" fmla="*/ 440285 w 554856"/>
              <a:gd name="connsiteY57" fmla="*/ 80038 h 608519"/>
              <a:gd name="connsiteX58" fmla="*/ 554856 w 554856"/>
              <a:gd name="connsiteY58" fmla="*/ 304248 h 608519"/>
              <a:gd name="connsiteX59" fmla="*/ 277361 w 554856"/>
              <a:gd name="connsiteY59" fmla="*/ 581312 h 608519"/>
              <a:gd name="connsiteX60" fmla="*/ 277361 w 554856"/>
              <a:gd name="connsiteY60" fmla="*/ 605311 h 608519"/>
              <a:gd name="connsiteX61" fmla="*/ 272404 w 554856"/>
              <a:gd name="connsiteY61" fmla="*/ 607926 h 608519"/>
              <a:gd name="connsiteX62" fmla="*/ 207216 w 554856"/>
              <a:gd name="connsiteY62" fmla="*/ 563289 h 608519"/>
              <a:gd name="connsiteX63" fmla="*/ 207216 w 554856"/>
              <a:gd name="connsiteY63" fmla="*/ 558060 h 608519"/>
              <a:gd name="connsiteX64" fmla="*/ 272404 w 554856"/>
              <a:gd name="connsiteY64" fmla="*/ 513330 h 608519"/>
              <a:gd name="connsiteX65" fmla="*/ 277361 w 554856"/>
              <a:gd name="connsiteY65" fmla="*/ 515945 h 608519"/>
              <a:gd name="connsiteX66" fmla="*/ 277361 w 554856"/>
              <a:gd name="connsiteY66" fmla="*/ 539944 h 608519"/>
              <a:gd name="connsiteX67" fmla="*/ 513423 w 554856"/>
              <a:gd name="connsiteY67" fmla="*/ 304248 h 608519"/>
              <a:gd name="connsiteX68" fmla="*/ 415968 w 554856"/>
              <a:gd name="connsiteY68" fmla="*/ 113375 h 608519"/>
              <a:gd name="connsiteX69" fmla="*/ 282452 w 554856"/>
              <a:gd name="connsiteY69" fmla="*/ 594 h 608519"/>
              <a:gd name="connsiteX70" fmla="*/ 347640 w 554856"/>
              <a:gd name="connsiteY70" fmla="*/ 45229 h 608519"/>
              <a:gd name="connsiteX71" fmla="*/ 347640 w 554856"/>
              <a:gd name="connsiteY71" fmla="*/ 50551 h 608519"/>
              <a:gd name="connsiteX72" fmla="*/ 282452 w 554856"/>
              <a:gd name="connsiteY72" fmla="*/ 95279 h 608519"/>
              <a:gd name="connsiteX73" fmla="*/ 277402 w 554856"/>
              <a:gd name="connsiteY73" fmla="*/ 92665 h 608519"/>
              <a:gd name="connsiteX74" fmla="*/ 277402 w 554856"/>
              <a:gd name="connsiteY74" fmla="*/ 68573 h 608519"/>
              <a:gd name="connsiteX75" fmla="*/ 41339 w 554856"/>
              <a:gd name="connsiteY75" fmla="*/ 304259 h 608519"/>
              <a:gd name="connsiteX76" fmla="*/ 138888 w 554856"/>
              <a:gd name="connsiteY76" fmla="*/ 495123 h 608519"/>
              <a:gd name="connsiteX77" fmla="*/ 114571 w 554856"/>
              <a:gd name="connsiteY77" fmla="*/ 528552 h 608519"/>
              <a:gd name="connsiteX78" fmla="*/ 0 w 554856"/>
              <a:gd name="connsiteY78" fmla="*/ 304259 h 608519"/>
              <a:gd name="connsiteX79" fmla="*/ 277402 w 554856"/>
              <a:gd name="connsiteY79" fmla="*/ 27300 h 608519"/>
              <a:gd name="connsiteX80" fmla="*/ 277402 w 554856"/>
              <a:gd name="connsiteY80" fmla="*/ 3209 h 608519"/>
              <a:gd name="connsiteX81" fmla="*/ 282452 w 554856"/>
              <a:gd name="connsiteY81" fmla="*/ 594 h 608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54856" h="608519">
                <a:moveTo>
                  <a:pt x="314616" y="256070"/>
                </a:moveTo>
                <a:lnTo>
                  <a:pt x="262711" y="307611"/>
                </a:lnTo>
                <a:lnTo>
                  <a:pt x="241014" y="285856"/>
                </a:lnTo>
                <a:lnTo>
                  <a:pt x="218289" y="308265"/>
                </a:lnTo>
                <a:lnTo>
                  <a:pt x="239986" y="330020"/>
                </a:lnTo>
                <a:lnTo>
                  <a:pt x="262618" y="352803"/>
                </a:lnTo>
                <a:lnTo>
                  <a:pt x="285250" y="330300"/>
                </a:lnTo>
                <a:lnTo>
                  <a:pt x="337155" y="278760"/>
                </a:lnTo>
                <a:close/>
                <a:moveTo>
                  <a:pt x="261963" y="129646"/>
                </a:moveTo>
                <a:lnTo>
                  <a:pt x="293387" y="129646"/>
                </a:lnTo>
                <a:cubicBezTo>
                  <a:pt x="299840" y="129646"/>
                  <a:pt x="304983" y="134875"/>
                  <a:pt x="304983" y="141224"/>
                </a:cubicBezTo>
                <a:lnTo>
                  <a:pt x="304983" y="167368"/>
                </a:lnTo>
                <a:cubicBezTo>
                  <a:pt x="323314" y="170916"/>
                  <a:pt x="340428" y="178199"/>
                  <a:pt x="355485" y="188283"/>
                </a:cubicBezTo>
                <a:lnTo>
                  <a:pt x="373909" y="169796"/>
                </a:lnTo>
                <a:cubicBezTo>
                  <a:pt x="378398" y="165314"/>
                  <a:pt x="385786" y="165314"/>
                  <a:pt x="390275" y="169796"/>
                </a:cubicBezTo>
                <a:lnTo>
                  <a:pt x="412440" y="192018"/>
                </a:lnTo>
                <a:cubicBezTo>
                  <a:pt x="416929" y="196500"/>
                  <a:pt x="416929" y="203783"/>
                  <a:pt x="412440" y="208264"/>
                </a:cubicBezTo>
                <a:lnTo>
                  <a:pt x="394016" y="226752"/>
                </a:lnTo>
                <a:cubicBezTo>
                  <a:pt x="404117" y="241691"/>
                  <a:pt x="411318" y="258872"/>
                  <a:pt x="414965" y="277172"/>
                </a:cubicBezTo>
                <a:lnTo>
                  <a:pt x="441151" y="277172"/>
                </a:lnTo>
                <a:cubicBezTo>
                  <a:pt x="447604" y="277172"/>
                  <a:pt x="452748" y="282401"/>
                  <a:pt x="452748" y="288750"/>
                </a:cubicBezTo>
                <a:lnTo>
                  <a:pt x="452748" y="320123"/>
                </a:lnTo>
                <a:cubicBezTo>
                  <a:pt x="452748" y="326565"/>
                  <a:pt x="447511" y="331701"/>
                  <a:pt x="441151" y="331701"/>
                </a:cubicBezTo>
                <a:lnTo>
                  <a:pt x="414965" y="331701"/>
                </a:lnTo>
                <a:cubicBezTo>
                  <a:pt x="411318" y="350002"/>
                  <a:pt x="404117" y="366995"/>
                  <a:pt x="394016" y="382121"/>
                </a:cubicBezTo>
                <a:lnTo>
                  <a:pt x="412440" y="400515"/>
                </a:lnTo>
                <a:cubicBezTo>
                  <a:pt x="416929" y="404997"/>
                  <a:pt x="416929" y="412373"/>
                  <a:pt x="412440" y="416855"/>
                </a:cubicBezTo>
                <a:lnTo>
                  <a:pt x="390275" y="438984"/>
                </a:lnTo>
                <a:cubicBezTo>
                  <a:pt x="385786" y="443466"/>
                  <a:pt x="378398" y="443466"/>
                  <a:pt x="373909" y="438984"/>
                </a:cubicBezTo>
                <a:lnTo>
                  <a:pt x="355485" y="420590"/>
                </a:lnTo>
                <a:cubicBezTo>
                  <a:pt x="340522" y="430674"/>
                  <a:pt x="323314" y="437864"/>
                  <a:pt x="304983" y="441505"/>
                </a:cubicBezTo>
                <a:lnTo>
                  <a:pt x="304983" y="467649"/>
                </a:lnTo>
                <a:cubicBezTo>
                  <a:pt x="304983" y="474092"/>
                  <a:pt x="299746" y="479227"/>
                  <a:pt x="293387" y="479227"/>
                </a:cubicBezTo>
                <a:lnTo>
                  <a:pt x="261963" y="479227"/>
                </a:lnTo>
                <a:cubicBezTo>
                  <a:pt x="255510" y="479227"/>
                  <a:pt x="250367" y="473998"/>
                  <a:pt x="250367" y="467649"/>
                </a:cubicBezTo>
                <a:lnTo>
                  <a:pt x="250367" y="441505"/>
                </a:lnTo>
                <a:cubicBezTo>
                  <a:pt x="232036" y="437864"/>
                  <a:pt x="214922" y="430674"/>
                  <a:pt x="199865" y="420590"/>
                </a:cubicBezTo>
                <a:lnTo>
                  <a:pt x="181441" y="438984"/>
                </a:lnTo>
                <a:cubicBezTo>
                  <a:pt x="176952" y="443466"/>
                  <a:pt x="169564" y="443466"/>
                  <a:pt x="165075" y="438984"/>
                </a:cubicBezTo>
                <a:lnTo>
                  <a:pt x="142910" y="416855"/>
                </a:lnTo>
                <a:cubicBezTo>
                  <a:pt x="138421" y="412373"/>
                  <a:pt x="138421" y="404997"/>
                  <a:pt x="142910" y="400515"/>
                </a:cubicBezTo>
                <a:lnTo>
                  <a:pt x="161334" y="382121"/>
                </a:lnTo>
                <a:cubicBezTo>
                  <a:pt x="151233" y="367182"/>
                  <a:pt x="144032" y="350002"/>
                  <a:pt x="140385" y="331701"/>
                </a:cubicBezTo>
                <a:lnTo>
                  <a:pt x="114199" y="331701"/>
                </a:lnTo>
                <a:cubicBezTo>
                  <a:pt x="107746" y="331701"/>
                  <a:pt x="102602" y="326472"/>
                  <a:pt x="102602" y="320123"/>
                </a:cubicBezTo>
                <a:lnTo>
                  <a:pt x="102602" y="288750"/>
                </a:lnTo>
                <a:cubicBezTo>
                  <a:pt x="102602" y="282214"/>
                  <a:pt x="107839" y="277172"/>
                  <a:pt x="114199" y="277172"/>
                </a:cubicBezTo>
                <a:lnTo>
                  <a:pt x="140385" y="277172"/>
                </a:lnTo>
                <a:cubicBezTo>
                  <a:pt x="144032" y="258872"/>
                  <a:pt x="151233" y="241785"/>
                  <a:pt x="161334" y="226752"/>
                </a:cubicBezTo>
                <a:lnTo>
                  <a:pt x="142910" y="208264"/>
                </a:lnTo>
                <a:cubicBezTo>
                  <a:pt x="138421" y="203783"/>
                  <a:pt x="138421" y="196500"/>
                  <a:pt x="142910" y="192018"/>
                </a:cubicBezTo>
                <a:lnTo>
                  <a:pt x="165075" y="169796"/>
                </a:lnTo>
                <a:cubicBezTo>
                  <a:pt x="169564" y="165314"/>
                  <a:pt x="176952" y="165314"/>
                  <a:pt x="181441" y="169796"/>
                </a:cubicBezTo>
                <a:lnTo>
                  <a:pt x="199865" y="188283"/>
                </a:lnTo>
                <a:cubicBezTo>
                  <a:pt x="214828" y="178199"/>
                  <a:pt x="232036" y="170916"/>
                  <a:pt x="250367" y="167368"/>
                </a:cubicBezTo>
                <a:lnTo>
                  <a:pt x="250367" y="141224"/>
                </a:lnTo>
                <a:cubicBezTo>
                  <a:pt x="250367" y="134688"/>
                  <a:pt x="255604" y="129646"/>
                  <a:pt x="261963" y="129646"/>
                </a:cubicBezTo>
                <a:close/>
                <a:moveTo>
                  <a:pt x="440285" y="80038"/>
                </a:moveTo>
                <a:cubicBezTo>
                  <a:pt x="511927" y="131958"/>
                  <a:pt x="554856" y="215909"/>
                  <a:pt x="554856" y="304248"/>
                </a:cubicBezTo>
                <a:cubicBezTo>
                  <a:pt x="554856" y="457021"/>
                  <a:pt x="430371" y="581312"/>
                  <a:pt x="277361" y="581312"/>
                </a:cubicBezTo>
                <a:lnTo>
                  <a:pt x="277361" y="605311"/>
                </a:lnTo>
                <a:cubicBezTo>
                  <a:pt x="277361" y="607926"/>
                  <a:pt x="274555" y="609420"/>
                  <a:pt x="272404" y="607926"/>
                </a:cubicBezTo>
                <a:lnTo>
                  <a:pt x="207216" y="563289"/>
                </a:lnTo>
                <a:cubicBezTo>
                  <a:pt x="205345" y="561982"/>
                  <a:pt x="205345" y="559274"/>
                  <a:pt x="207216" y="558060"/>
                </a:cubicBezTo>
                <a:lnTo>
                  <a:pt x="272404" y="513330"/>
                </a:lnTo>
                <a:cubicBezTo>
                  <a:pt x="274555" y="511836"/>
                  <a:pt x="277361" y="513330"/>
                  <a:pt x="277361" y="515945"/>
                </a:cubicBezTo>
                <a:lnTo>
                  <a:pt x="277361" y="539944"/>
                </a:lnTo>
                <a:cubicBezTo>
                  <a:pt x="407551" y="539944"/>
                  <a:pt x="513423" y="434236"/>
                  <a:pt x="513423" y="304248"/>
                </a:cubicBezTo>
                <a:cubicBezTo>
                  <a:pt x="513423" y="229076"/>
                  <a:pt x="477041" y="157638"/>
                  <a:pt x="415968" y="113375"/>
                </a:cubicBezTo>
                <a:close/>
                <a:moveTo>
                  <a:pt x="282452" y="594"/>
                </a:moveTo>
                <a:lnTo>
                  <a:pt x="347640" y="45229"/>
                </a:lnTo>
                <a:cubicBezTo>
                  <a:pt x="349511" y="46536"/>
                  <a:pt x="349511" y="49337"/>
                  <a:pt x="347640" y="50551"/>
                </a:cubicBezTo>
                <a:lnTo>
                  <a:pt x="282452" y="95279"/>
                </a:lnTo>
                <a:cubicBezTo>
                  <a:pt x="280301" y="96773"/>
                  <a:pt x="277402" y="95279"/>
                  <a:pt x="277402" y="92665"/>
                </a:cubicBezTo>
                <a:lnTo>
                  <a:pt x="277402" y="68573"/>
                </a:lnTo>
                <a:cubicBezTo>
                  <a:pt x="147212" y="68573"/>
                  <a:pt x="41339" y="174277"/>
                  <a:pt x="41339" y="304259"/>
                </a:cubicBezTo>
                <a:cubicBezTo>
                  <a:pt x="41339" y="379521"/>
                  <a:pt x="77908" y="450862"/>
                  <a:pt x="138888" y="495123"/>
                </a:cubicBezTo>
                <a:lnTo>
                  <a:pt x="114571" y="528552"/>
                </a:lnTo>
                <a:cubicBezTo>
                  <a:pt x="42835" y="476634"/>
                  <a:pt x="0" y="392687"/>
                  <a:pt x="0" y="304259"/>
                </a:cubicBezTo>
                <a:cubicBezTo>
                  <a:pt x="0" y="151493"/>
                  <a:pt x="124391" y="27300"/>
                  <a:pt x="277402" y="27300"/>
                </a:cubicBezTo>
                <a:lnTo>
                  <a:pt x="277402" y="3209"/>
                </a:lnTo>
                <a:cubicBezTo>
                  <a:pt x="277402" y="594"/>
                  <a:pt x="280301" y="-900"/>
                  <a:pt x="282452" y="594"/>
                </a:cubicBezTo>
                <a:close/>
              </a:path>
            </a:pathLst>
          </a:custGeom>
          <a:solidFill>
            <a:srgbClr val="A72183"/>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1"/>
          <p:cNvSpPr/>
          <p:nvPr/>
        </p:nvSpPr>
        <p:spPr bwMode="auto">
          <a:xfrm>
            <a:off x="4487898" y="4382497"/>
            <a:ext cx="461080" cy="417203"/>
          </a:xfrm>
          <a:custGeom>
            <a:avLst/>
            <a:gdLst>
              <a:gd name="connsiteX0" fmla="*/ 407586 w 606580"/>
              <a:gd name="connsiteY0" fmla="*/ 252695 h 548858"/>
              <a:gd name="connsiteX1" fmla="*/ 502285 w 606580"/>
              <a:gd name="connsiteY1" fmla="*/ 252695 h 548858"/>
              <a:gd name="connsiteX2" fmla="*/ 502285 w 606580"/>
              <a:gd name="connsiteY2" fmla="*/ 346759 h 548858"/>
              <a:gd name="connsiteX3" fmla="*/ 407586 w 606580"/>
              <a:gd name="connsiteY3" fmla="*/ 346759 h 548858"/>
              <a:gd name="connsiteX4" fmla="*/ 104296 w 606580"/>
              <a:gd name="connsiteY4" fmla="*/ 205698 h 548858"/>
              <a:gd name="connsiteX5" fmla="*/ 199065 w 606580"/>
              <a:gd name="connsiteY5" fmla="*/ 205698 h 548858"/>
              <a:gd name="connsiteX6" fmla="*/ 199065 w 606580"/>
              <a:gd name="connsiteY6" fmla="*/ 346758 h 548858"/>
              <a:gd name="connsiteX7" fmla="*/ 104296 w 606580"/>
              <a:gd name="connsiteY7" fmla="*/ 346758 h 548858"/>
              <a:gd name="connsiteX8" fmla="*/ 255870 w 606580"/>
              <a:gd name="connsiteY8" fmla="*/ 96040 h 548858"/>
              <a:gd name="connsiteX9" fmla="*/ 350710 w 606580"/>
              <a:gd name="connsiteY9" fmla="*/ 96040 h 548858"/>
              <a:gd name="connsiteX10" fmla="*/ 350710 w 606580"/>
              <a:gd name="connsiteY10" fmla="*/ 346759 h 548858"/>
              <a:gd name="connsiteX11" fmla="*/ 255870 w 606580"/>
              <a:gd name="connsiteY11" fmla="*/ 346759 h 548858"/>
              <a:gd name="connsiteX12" fmla="*/ 37882 w 606580"/>
              <a:gd name="connsiteY12" fmla="*/ 37913 h 548858"/>
              <a:gd name="connsiteX13" fmla="*/ 37882 w 606580"/>
              <a:gd name="connsiteY13" fmla="*/ 405363 h 548858"/>
              <a:gd name="connsiteX14" fmla="*/ 568698 w 606580"/>
              <a:gd name="connsiteY14" fmla="*/ 405363 h 548858"/>
              <a:gd name="connsiteX15" fmla="*/ 568698 w 606580"/>
              <a:gd name="connsiteY15" fmla="*/ 37913 h 548858"/>
              <a:gd name="connsiteX16" fmla="*/ 18941 w 606580"/>
              <a:gd name="connsiteY16" fmla="*/ 0 h 548858"/>
              <a:gd name="connsiteX17" fmla="*/ 587639 w 606580"/>
              <a:gd name="connsiteY17" fmla="*/ 0 h 548858"/>
              <a:gd name="connsiteX18" fmla="*/ 606580 w 606580"/>
              <a:gd name="connsiteY18" fmla="*/ 18910 h 548858"/>
              <a:gd name="connsiteX19" fmla="*/ 606580 w 606580"/>
              <a:gd name="connsiteY19" fmla="*/ 424274 h 548858"/>
              <a:gd name="connsiteX20" fmla="*/ 587639 w 606580"/>
              <a:gd name="connsiteY20" fmla="*/ 443184 h 548858"/>
              <a:gd name="connsiteX21" fmla="*/ 322278 w 606580"/>
              <a:gd name="connsiteY21" fmla="*/ 443184 h 548858"/>
              <a:gd name="connsiteX22" fmla="*/ 322278 w 606580"/>
              <a:gd name="connsiteY22" fmla="*/ 511038 h 548858"/>
              <a:gd name="connsiteX23" fmla="*/ 450223 w 606580"/>
              <a:gd name="connsiteY23" fmla="*/ 511038 h 548858"/>
              <a:gd name="connsiteX24" fmla="*/ 450223 w 606580"/>
              <a:gd name="connsiteY24" fmla="*/ 548858 h 548858"/>
              <a:gd name="connsiteX25" fmla="*/ 156357 w 606580"/>
              <a:gd name="connsiteY25" fmla="*/ 548858 h 548858"/>
              <a:gd name="connsiteX26" fmla="*/ 156357 w 606580"/>
              <a:gd name="connsiteY26" fmla="*/ 511038 h 548858"/>
              <a:gd name="connsiteX27" fmla="*/ 284302 w 606580"/>
              <a:gd name="connsiteY27" fmla="*/ 511038 h 548858"/>
              <a:gd name="connsiteX28" fmla="*/ 284302 w 606580"/>
              <a:gd name="connsiteY28" fmla="*/ 443184 h 548858"/>
              <a:gd name="connsiteX29" fmla="*/ 18941 w 606580"/>
              <a:gd name="connsiteY29" fmla="*/ 443184 h 548858"/>
              <a:gd name="connsiteX30" fmla="*/ 0 w 606580"/>
              <a:gd name="connsiteY30" fmla="*/ 424274 h 548858"/>
              <a:gd name="connsiteX31" fmla="*/ 0 w 606580"/>
              <a:gd name="connsiteY31" fmla="*/ 18910 h 548858"/>
              <a:gd name="connsiteX32" fmla="*/ 18941 w 606580"/>
              <a:gd name="connsiteY32" fmla="*/ 0 h 548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6580" h="548858">
                <a:moveTo>
                  <a:pt x="407586" y="252695"/>
                </a:moveTo>
                <a:lnTo>
                  <a:pt x="502285" y="252695"/>
                </a:lnTo>
                <a:lnTo>
                  <a:pt x="502285" y="346759"/>
                </a:lnTo>
                <a:lnTo>
                  <a:pt x="407586" y="346759"/>
                </a:lnTo>
                <a:close/>
                <a:moveTo>
                  <a:pt x="104296" y="205698"/>
                </a:moveTo>
                <a:lnTo>
                  <a:pt x="199065" y="205698"/>
                </a:lnTo>
                <a:lnTo>
                  <a:pt x="199065" y="346758"/>
                </a:lnTo>
                <a:lnTo>
                  <a:pt x="104296" y="346758"/>
                </a:lnTo>
                <a:close/>
                <a:moveTo>
                  <a:pt x="255870" y="96040"/>
                </a:moveTo>
                <a:lnTo>
                  <a:pt x="350710" y="96040"/>
                </a:lnTo>
                <a:lnTo>
                  <a:pt x="350710" y="346759"/>
                </a:lnTo>
                <a:lnTo>
                  <a:pt x="255870" y="346759"/>
                </a:lnTo>
                <a:close/>
                <a:moveTo>
                  <a:pt x="37882" y="37913"/>
                </a:moveTo>
                <a:lnTo>
                  <a:pt x="37882" y="405363"/>
                </a:lnTo>
                <a:lnTo>
                  <a:pt x="568698" y="405363"/>
                </a:lnTo>
                <a:lnTo>
                  <a:pt x="568698" y="37913"/>
                </a:lnTo>
                <a:close/>
                <a:moveTo>
                  <a:pt x="18941" y="0"/>
                </a:moveTo>
                <a:lnTo>
                  <a:pt x="587639" y="0"/>
                </a:lnTo>
                <a:cubicBezTo>
                  <a:pt x="598038" y="0"/>
                  <a:pt x="606580" y="8528"/>
                  <a:pt x="606580" y="18910"/>
                </a:cubicBezTo>
                <a:lnTo>
                  <a:pt x="606580" y="424274"/>
                </a:lnTo>
                <a:cubicBezTo>
                  <a:pt x="606580" y="434656"/>
                  <a:pt x="598038" y="443184"/>
                  <a:pt x="587639" y="443184"/>
                </a:cubicBezTo>
                <a:lnTo>
                  <a:pt x="322278" y="443184"/>
                </a:lnTo>
                <a:lnTo>
                  <a:pt x="322278" y="511038"/>
                </a:lnTo>
                <a:lnTo>
                  <a:pt x="450223" y="511038"/>
                </a:lnTo>
                <a:lnTo>
                  <a:pt x="450223" y="548858"/>
                </a:lnTo>
                <a:lnTo>
                  <a:pt x="156357" y="548858"/>
                </a:lnTo>
                <a:lnTo>
                  <a:pt x="156357" y="511038"/>
                </a:lnTo>
                <a:lnTo>
                  <a:pt x="284302" y="511038"/>
                </a:lnTo>
                <a:lnTo>
                  <a:pt x="284302" y="443184"/>
                </a:lnTo>
                <a:lnTo>
                  <a:pt x="18941" y="443184"/>
                </a:lnTo>
                <a:cubicBezTo>
                  <a:pt x="8542" y="443184"/>
                  <a:pt x="0" y="434656"/>
                  <a:pt x="0" y="424274"/>
                </a:cubicBezTo>
                <a:lnTo>
                  <a:pt x="0" y="18910"/>
                </a:lnTo>
                <a:cubicBezTo>
                  <a:pt x="0" y="8528"/>
                  <a:pt x="8542" y="0"/>
                  <a:pt x="18941" y="0"/>
                </a:cubicBezTo>
                <a:close/>
              </a:path>
            </a:pathLst>
          </a:custGeom>
          <a:solidFill>
            <a:schemeClr val="accent2"/>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11" name="直接连接符 10"/>
          <p:cNvCxnSpPr/>
          <p:nvPr/>
        </p:nvCxnSpPr>
        <p:spPr>
          <a:xfrm>
            <a:off x="3338285"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098591"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0" name="1"/>
          <p:cNvSpPr/>
          <p:nvPr/>
        </p:nvSpPr>
        <p:spPr bwMode="auto">
          <a:xfrm>
            <a:off x="10008512" y="4394827"/>
            <a:ext cx="461080" cy="392648"/>
          </a:xfrm>
          <a:custGeom>
            <a:avLst/>
            <a:gdLst>
              <a:gd name="connsiteX0" fmla="*/ 303714 w 607639"/>
              <a:gd name="connsiteY0" fmla="*/ 173520 h 517456"/>
              <a:gd name="connsiteX1" fmla="*/ 337586 w 607639"/>
              <a:gd name="connsiteY1" fmla="*/ 207321 h 517456"/>
              <a:gd name="connsiteX2" fmla="*/ 303714 w 607639"/>
              <a:gd name="connsiteY2" fmla="*/ 241122 h 517456"/>
              <a:gd name="connsiteX3" fmla="*/ 269842 w 607639"/>
              <a:gd name="connsiteY3" fmla="*/ 207321 h 517456"/>
              <a:gd name="connsiteX4" fmla="*/ 303714 w 607639"/>
              <a:gd name="connsiteY4" fmla="*/ 173520 h 517456"/>
              <a:gd name="connsiteX5" fmla="*/ 303758 w 607639"/>
              <a:gd name="connsiteY5" fmla="*/ 139994 h 517456"/>
              <a:gd name="connsiteX6" fmla="*/ 236373 w 607639"/>
              <a:gd name="connsiteY6" fmla="*/ 207277 h 517456"/>
              <a:gd name="connsiteX7" fmla="*/ 303758 w 607639"/>
              <a:gd name="connsiteY7" fmla="*/ 274559 h 517456"/>
              <a:gd name="connsiteX8" fmla="*/ 371054 w 607639"/>
              <a:gd name="connsiteY8" fmla="*/ 207277 h 517456"/>
              <a:gd name="connsiteX9" fmla="*/ 303758 w 607639"/>
              <a:gd name="connsiteY9" fmla="*/ 139994 h 517456"/>
              <a:gd name="connsiteX10" fmla="*/ 282839 w 607639"/>
              <a:gd name="connsiteY10" fmla="*/ 68801 h 517456"/>
              <a:gd name="connsiteX11" fmla="*/ 303669 w 607639"/>
              <a:gd name="connsiteY11" fmla="*/ 68801 h 517456"/>
              <a:gd name="connsiteX12" fmla="*/ 303847 w 607639"/>
              <a:gd name="connsiteY12" fmla="*/ 68801 h 517456"/>
              <a:gd name="connsiteX13" fmla="*/ 324588 w 607639"/>
              <a:gd name="connsiteY13" fmla="*/ 68801 h 517456"/>
              <a:gd name="connsiteX14" fmla="*/ 327703 w 607639"/>
              <a:gd name="connsiteY14" fmla="*/ 99465 h 517456"/>
              <a:gd name="connsiteX15" fmla="*/ 363221 w 607639"/>
              <a:gd name="connsiteY15" fmla="*/ 114219 h 517456"/>
              <a:gd name="connsiteX16" fmla="*/ 387166 w 607639"/>
              <a:gd name="connsiteY16" fmla="*/ 94665 h 517456"/>
              <a:gd name="connsiteX17" fmla="*/ 416541 w 607639"/>
              <a:gd name="connsiteY17" fmla="*/ 124085 h 517456"/>
              <a:gd name="connsiteX18" fmla="*/ 396958 w 607639"/>
              <a:gd name="connsiteY18" fmla="*/ 147993 h 517456"/>
              <a:gd name="connsiteX19" fmla="*/ 411645 w 607639"/>
              <a:gd name="connsiteY19" fmla="*/ 183457 h 517456"/>
              <a:gd name="connsiteX20" fmla="*/ 442445 w 607639"/>
              <a:gd name="connsiteY20" fmla="*/ 186479 h 517456"/>
              <a:gd name="connsiteX21" fmla="*/ 442445 w 607639"/>
              <a:gd name="connsiteY21" fmla="*/ 228075 h 517456"/>
              <a:gd name="connsiteX22" fmla="*/ 411645 w 607639"/>
              <a:gd name="connsiteY22" fmla="*/ 231185 h 517456"/>
              <a:gd name="connsiteX23" fmla="*/ 396958 w 607639"/>
              <a:gd name="connsiteY23" fmla="*/ 266649 h 517456"/>
              <a:gd name="connsiteX24" fmla="*/ 416541 w 607639"/>
              <a:gd name="connsiteY24" fmla="*/ 290558 h 517456"/>
              <a:gd name="connsiteX25" fmla="*/ 387166 w 607639"/>
              <a:gd name="connsiteY25" fmla="*/ 319977 h 517456"/>
              <a:gd name="connsiteX26" fmla="*/ 363221 w 607639"/>
              <a:gd name="connsiteY26" fmla="*/ 300423 h 517456"/>
              <a:gd name="connsiteX27" fmla="*/ 327703 w 607639"/>
              <a:gd name="connsiteY27" fmla="*/ 315177 h 517456"/>
              <a:gd name="connsiteX28" fmla="*/ 324588 w 607639"/>
              <a:gd name="connsiteY28" fmla="*/ 345841 h 517456"/>
              <a:gd name="connsiteX29" fmla="*/ 303847 w 607639"/>
              <a:gd name="connsiteY29" fmla="*/ 345841 h 517456"/>
              <a:gd name="connsiteX30" fmla="*/ 303669 w 607639"/>
              <a:gd name="connsiteY30" fmla="*/ 345841 h 517456"/>
              <a:gd name="connsiteX31" fmla="*/ 282839 w 607639"/>
              <a:gd name="connsiteY31" fmla="*/ 345841 h 517456"/>
              <a:gd name="connsiteX32" fmla="*/ 279813 w 607639"/>
              <a:gd name="connsiteY32" fmla="*/ 315177 h 517456"/>
              <a:gd name="connsiteX33" fmla="*/ 244295 w 607639"/>
              <a:gd name="connsiteY33" fmla="*/ 300423 h 517456"/>
              <a:gd name="connsiteX34" fmla="*/ 220350 w 607639"/>
              <a:gd name="connsiteY34" fmla="*/ 319977 h 517456"/>
              <a:gd name="connsiteX35" fmla="*/ 190886 w 607639"/>
              <a:gd name="connsiteY35" fmla="*/ 290558 h 517456"/>
              <a:gd name="connsiteX36" fmla="*/ 210558 w 607639"/>
              <a:gd name="connsiteY36" fmla="*/ 266649 h 517456"/>
              <a:gd name="connsiteX37" fmla="*/ 195782 w 607639"/>
              <a:gd name="connsiteY37" fmla="*/ 231185 h 517456"/>
              <a:gd name="connsiteX38" fmla="*/ 164982 w 607639"/>
              <a:gd name="connsiteY38" fmla="*/ 228075 h 517456"/>
              <a:gd name="connsiteX39" fmla="*/ 164982 w 607639"/>
              <a:gd name="connsiteY39" fmla="*/ 186568 h 517456"/>
              <a:gd name="connsiteX40" fmla="*/ 195782 w 607639"/>
              <a:gd name="connsiteY40" fmla="*/ 183457 h 517456"/>
              <a:gd name="connsiteX41" fmla="*/ 210558 w 607639"/>
              <a:gd name="connsiteY41" fmla="*/ 147993 h 517456"/>
              <a:gd name="connsiteX42" fmla="*/ 190886 w 607639"/>
              <a:gd name="connsiteY42" fmla="*/ 124085 h 517456"/>
              <a:gd name="connsiteX43" fmla="*/ 220350 w 607639"/>
              <a:gd name="connsiteY43" fmla="*/ 94665 h 517456"/>
              <a:gd name="connsiteX44" fmla="*/ 244295 w 607639"/>
              <a:gd name="connsiteY44" fmla="*/ 114219 h 517456"/>
              <a:gd name="connsiteX45" fmla="*/ 279813 w 607639"/>
              <a:gd name="connsiteY45" fmla="*/ 99465 h 517456"/>
              <a:gd name="connsiteX46" fmla="*/ 38005 w 607639"/>
              <a:gd name="connsiteY46" fmla="*/ 37951 h 517456"/>
              <a:gd name="connsiteX47" fmla="*/ 38005 w 607639"/>
              <a:gd name="connsiteY47" fmla="*/ 376049 h 517456"/>
              <a:gd name="connsiteX48" fmla="*/ 569634 w 607639"/>
              <a:gd name="connsiteY48" fmla="*/ 376049 h 517456"/>
              <a:gd name="connsiteX49" fmla="*/ 569634 w 607639"/>
              <a:gd name="connsiteY49" fmla="*/ 37951 h 517456"/>
              <a:gd name="connsiteX50" fmla="*/ 28482 w 607639"/>
              <a:gd name="connsiteY50" fmla="*/ 0 h 517456"/>
              <a:gd name="connsiteX51" fmla="*/ 579157 w 607639"/>
              <a:gd name="connsiteY51" fmla="*/ 0 h 517456"/>
              <a:gd name="connsiteX52" fmla="*/ 607639 w 607639"/>
              <a:gd name="connsiteY52" fmla="*/ 28441 h 517456"/>
              <a:gd name="connsiteX53" fmla="*/ 607639 w 607639"/>
              <a:gd name="connsiteY53" fmla="*/ 385559 h 517456"/>
              <a:gd name="connsiteX54" fmla="*/ 579157 w 607639"/>
              <a:gd name="connsiteY54" fmla="*/ 414000 h 517456"/>
              <a:gd name="connsiteX55" fmla="*/ 351304 w 607639"/>
              <a:gd name="connsiteY55" fmla="*/ 414000 h 517456"/>
              <a:gd name="connsiteX56" fmla="*/ 351304 w 607639"/>
              <a:gd name="connsiteY56" fmla="*/ 479593 h 517456"/>
              <a:gd name="connsiteX57" fmla="*/ 437906 w 607639"/>
              <a:gd name="connsiteY57" fmla="*/ 479593 h 517456"/>
              <a:gd name="connsiteX58" fmla="*/ 437906 w 607639"/>
              <a:gd name="connsiteY58" fmla="*/ 517456 h 517456"/>
              <a:gd name="connsiteX59" fmla="*/ 169733 w 607639"/>
              <a:gd name="connsiteY59" fmla="*/ 517456 h 517456"/>
              <a:gd name="connsiteX60" fmla="*/ 169733 w 607639"/>
              <a:gd name="connsiteY60" fmla="*/ 479593 h 517456"/>
              <a:gd name="connsiteX61" fmla="*/ 256335 w 607639"/>
              <a:gd name="connsiteY61" fmla="*/ 479593 h 517456"/>
              <a:gd name="connsiteX62" fmla="*/ 256335 w 607639"/>
              <a:gd name="connsiteY62" fmla="*/ 414000 h 517456"/>
              <a:gd name="connsiteX63" fmla="*/ 28482 w 607639"/>
              <a:gd name="connsiteY63" fmla="*/ 414000 h 517456"/>
              <a:gd name="connsiteX64" fmla="*/ 0 w 607639"/>
              <a:gd name="connsiteY64" fmla="*/ 385559 h 517456"/>
              <a:gd name="connsiteX65" fmla="*/ 0 w 607639"/>
              <a:gd name="connsiteY65" fmla="*/ 28441 h 517456"/>
              <a:gd name="connsiteX66" fmla="*/ 28482 w 607639"/>
              <a:gd name="connsiteY66" fmla="*/ 0 h 517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607639" h="517456">
                <a:moveTo>
                  <a:pt x="303714" y="173520"/>
                </a:moveTo>
                <a:cubicBezTo>
                  <a:pt x="322421" y="173520"/>
                  <a:pt x="337586" y="188653"/>
                  <a:pt x="337586" y="207321"/>
                </a:cubicBezTo>
                <a:cubicBezTo>
                  <a:pt x="337586" y="225989"/>
                  <a:pt x="322421" y="241122"/>
                  <a:pt x="303714" y="241122"/>
                </a:cubicBezTo>
                <a:cubicBezTo>
                  <a:pt x="285007" y="241122"/>
                  <a:pt x="269842" y="225989"/>
                  <a:pt x="269842" y="207321"/>
                </a:cubicBezTo>
                <a:cubicBezTo>
                  <a:pt x="269842" y="188653"/>
                  <a:pt x="285007" y="173520"/>
                  <a:pt x="303714" y="173520"/>
                </a:cubicBezTo>
                <a:close/>
                <a:moveTo>
                  <a:pt x="303758" y="139994"/>
                </a:moveTo>
                <a:cubicBezTo>
                  <a:pt x="266549" y="139994"/>
                  <a:pt x="236373" y="170125"/>
                  <a:pt x="236373" y="207277"/>
                </a:cubicBezTo>
                <a:cubicBezTo>
                  <a:pt x="236373" y="244517"/>
                  <a:pt x="266549" y="274559"/>
                  <a:pt x="303758" y="274559"/>
                </a:cubicBezTo>
                <a:cubicBezTo>
                  <a:pt x="340967" y="274559"/>
                  <a:pt x="371054" y="244517"/>
                  <a:pt x="371054" y="207277"/>
                </a:cubicBezTo>
                <a:cubicBezTo>
                  <a:pt x="371054" y="170125"/>
                  <a:pt x="340967" y="139994"/>
                  <a:pt x="303758" y="139994"/>
                </a:cubicBezTo>
                <a:close/>
                <a:moveTo>
                  <a:pt x="282839" y="68801"/>
                </a:moveTo>
                <a:lnTo>
                  <a:pt x="303669" y="68801"/>
                </a:lnTo>
                <a:lnTo>
                  <a:pt x="303847" y="68801"/>
                </a:lnTo>
                <a:lnTo>
                  <a:pt x="324588" y="68801"/>
                </a:lnTo>
                <a:lnTo>
                  <a:pt x="327703" y="99465"/>
                </a:lnTo>
                <a:cubicBezTo>
                  <a:pt x="340522" y="102309"/>
                  <a:pt x="352450" y="107375"/>
                  <a:pt x="363221" y="114219"/>
                </a:cubicBezTo>
                <a:lnTo>
                  <a:pt x="387166" y="94665"/>
                </a:lnTo>
                <a:lnTo>
                  <a:pt x="416541" y="124085"/>
                </a:lnTo>
                <a:lnTo>
                  <a:pt x="396958" y="147993"/>
                </a:lnTo>
                <a:cubicBezTo>
                  <a:pt x="403812" y="158748"/>
                  <a:pt x="408797" y="170658"/>
                  <a:pt x="411645" y="183457"/>
                </a:cubicBezTo>
                <a:lnTo>
                  <a:pt x="442445" y="186479"/>
                </a:lnTo>
                <a:lnTo>
                  <a:pt x="442445" y="228075"/>
                </a:lnTo>
                <a:lnTo>
                  <a:pt x="411645" y="231185"/>
                </a:lnTo>
                <a:cubicBezTo>
                  <a:pt x="408886" y="243984"/>
                  <a:pt x="403812" y="255894"/>
                  <a:pt x="396958" y="266649"/>
                </a:cubicBezTo>
                <a:lnTo>
                  <a:pt x="416541" y="290558"/>
                </a:lnTo>
                <a:lnTo>
                  <a:pt x="387166" y="319977"/>
                </a:lnTo>
                <a:lnTo>
                  <a:pt x="363221" y="300423"/>
                </a:lnTo>
                <a:cubicBezTo>
                  <a:pt x="352450" y="307267"/>
                  <a:pt x="340522" y="312333"/>
                  <a:pt x="327703" y="315177"/>
                </a:cubicBezTo>
                <a:lnTo>
                  <a:pt x="324588" y="345841"/>
                </a:lnTo>
                <a:lnTo>
                  <a:pt x="303847" y="345841"/>
                </a:lnTo>
                <a:lnTo>
                  <a:pt x="303669" y="345841"/>
                </a:lnTo>
                <a:lnTo>
                  <a:pt x="282839" y="345841"/>
                </a:lnTo>
                <a:lnTo>
                  <a:pt x="279813" y="315177"/>
                </a:lnTo>
                <a:cubicBezTo>
                  <a:pt x="266994" y="312333"/>
                  <a:pt x="254977" y="307267"/>
                  <a:pt x="244295" y="300423"/>
                </a:cubicBezTo>
                <a:lnTo>
                  <a:pt x="220350" y="319977"/>
                </a:lnTo>
                <a:lnTo>
                  <a:pt x="190886" y="290558"/>
                </a:lnTo>
                <a:lnTo>
                  <a:pt x="210558" y="266649"/>
                </a:lnTo>
                <a:cubicBezTo>
                  <a:pt x="203704" y="255894"/>
                  <a:pt x="198630" y="243984"/>
                  <a:pt x="195782" y="231185"/>
                </a:cubicBezTo>
                <a:lnTo>
                  <a:pt x="164982" y="228075"/>
                </a:lnTo>
                <a:lnTo>
                  <a:pt x="164982" y="186568"/>
                </a:lnTo>
                <a:lnTo>
                  <a:pt x="195782" y="183457"/>
                </a:lnTo>
                <a:cubicBezTo>
                  <a:pt x="198630" y="170658"/>
                  <a:pt x="203704" y="158748"/>
                  <a:pt x="210558" y="147993"/>
                </a:cubicBezTo>
                <a:lnTo>
                  <a:pt x="190886" y="124085"/>
                </a:lnTo>
                <a:lnTo>
                  <a:pt x="220350" y="94665"/>
                </a:lnTo>
                <a:lnTo>
                  <a:pt x="244295" y="114219"/>
                </a:lnTo>
                <a:cubicBezTo>
                  <a:pt x="254977" y="107375"/>
                  <a:pt x="266905" y="102309"/>
                  <a:pt x="279813" y="99465"/>
                </a:cubicBezTo>
                <a:close/>
                <a:moveTo>
                  <a:pt x="38005" y="37951"/>
                </a:moveTo>
                <a:lnTo>
                  <a:pt x="38005" y="376049"/>
                </a:lnTo>
                <a:lnTo>
                  <a:pt x="569634" y="376049"/>
                </a:lnTo>
                <a:lnTo>
                  <a:pt x="569634" y="37951"/>
                </a:lnTo>
                <a:close/>
                <a:moveTo>
                  <a:pt x="28482" y="0"/>
                </a:moveTo>
                <a:lnTo>
                  <a:pt x="579157" y="0"/>
                </a:lnTo>
                <a:cubicBezTo>
                  <a:pt x="594822" y="0"/>
                  <a:pt x="607639" y="12799"/>
                  <a:pt x="607639" y="28441"/>
                </a:cubicBezTo>
                <a:lnTo>
                  <a:pt x="607639" y="385559"/>
                </a:lnTo>
                <a:cubicBezTo>
                  <a:pt x="607639" y="401202"/>
                  <a:pt x="594822" y="414000"/>
                  <a:pt x="579157" y="414000"/>
                </a:cubicBezTo>
                <a:lnTo>
                  <a:pt x="351304" y="414000"/>
                </a:lnTo>
                <a:lnTo>
                  <a:pt x="351304" y="479593"/>
                </a:lnTo>
                <a:lnTo>
                  <a:pt x="437906" y="479593"/>
                </a:lnTo>
                <a:lnTo>
                  <a:pt x="437906" y="517456"/>
                </a:lnTo>
                <a:lnTo>
                  <a:pt x="169733" y="517456"/>
                </a:lnTo>
                <a:lnTo>
                  <a:pt x="169733" y="479593"/>
                </a:lnTo>
                <a:lnTo>
                  <a:pt x="256335" y="479593"/>
                </a:lnTo>
                <a:lnTo>
                  <a:pt x="256335" y="414000"/>
                </a:lnTo>
                <a:lnTo>
                  <a:pt x="28482" y="414000"/>
                </a:lnTo>
                <a:cubicBezTo>
                  <a:pt x="12817" y="414000"/>
                  <a:pt x="0" y="401202"/>
                  <a:pt x="0" y="385559"/>
                </a:cubicBezTo>
                <a:lnTo>
                  <a:pt x="0" y="28441"/>
                </a:lnTo>
                <a:cubicBezTo>
                  <a:pt x="0" y="12799"/>
                  <a:pt x="12817" y="0"/>
                  <a:pt x="28482" y="0"/>
                </a:cubicBezTo>
                <a:close/>
              </a:path>
            </a:pathLst>
          </a:custGeom>
          <a:solidFill>
            <a:schemeClr val="accent4"/>
          </a:solidFill>
          <a:ln>
            <a:noFill/>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14" name="直接连接符 13"/>
          <p:cNvCxnSpPr/>
          <p:nvPr/>
        </p:nvCxnSpPr>
        <p:spPr>
          <a:xfrm>
            <a:off x="8858897" y="4903984"/>
            <a:ext cx="0" cy="819923"/>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782396" y="5043634"/>
            <a:ext cx="2351472" cy="781752"/>
            <a:chOff x="3624780" y="2412339"/>
            <a:chExt cx="2351472" cy="781752"/>
          </a:xfrm>
        </p:grpSpPr>
        <p:sp>
          <p:nvSpPr>
            <p:cNvPr id="33" name="文本框 32"/>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文本框 33"/>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5" name="组合 34"/>
          <p:cNvGrpSpPr/>
          <p:nvPr/>
        </p:nvGrpSpPr>
        <p:grpSpPr>
          <a:xfrm>
            <a:off x="3542702" y="5043634"/>
            <a:ext cx="2351472" cy="781752"/>
            <a:chOff x="3624780" y="2412339"/>
            <a:chExt cx="2351472" cy="781752"/>
          </a:xfrm>
        </p:grpSpPr>
        <p:sp>
          <p:nvSpPr>
            <p:cNvPr id="36" name="文本框 35"/>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文本框 36"/>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8" name="组合 37"/>
          <p:cNvGrpSpPr/>
          <p:nvPr/>
        </p:nvGrpSpPr>
        <p:grpSpPr>
          <a:xfrm>
            <a:off x="6303008" y="5043634"/>
            <a:ext cx="2351472" cy="781752"/>
            <a:chOff x="3624780" y="2412339"/>
            <a:chExt cx="2351472" cy="781752"/>
          </a:xfrm>
        </p:grpSpPr>
        <p:sp>
          <p:nvSpPr>
            <p:cNvPr id="39" name="文本框 38"/>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文本框 39"/>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41" name="组合 40"/>
          <p:cNvGrpSpPr/>
          <p:nvPr/>
        </p:nvGrpSpPr>
        <p:grpSpPr>
          <a:xfrm>
            <a:off x="9063316" y="5043634"/>
            <a:ext cx="2351472" cy="781752"/>
            <a:chOff x="3624780" y="2412339"/>
            <a:chExt cx="2351472" cy="781752"/>
          </a:xfrm>
        </p:grpSpPr>
        <p:sp>
          <p:nvSpPr>
            <p:cNvPr id="42" name="文本框 41"/>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3" name="文本框 42"/>
            <p:cNvSpPr txBox="1"/>
            <p:nvPr/>
          </p:nvSpPr>
          <p:spPr>
            <a:xfrm>
              <a:off x="3624780" y="2750893"/>
              <a:ext cx="2351472" cy="443198"/>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51" name="组合 50"/>
          <p:cNvGrpSpPr/>
          <p:nvPr/>
        </p:nvGrpSpPr>
        <p:grpSpPr>
          <a:xfrm>
            <a:off x="-1" y="1778005"/>
            <a:ext cx="4271872" cy="2283315"/>
            <a:chOff x="-1" y="1778005"/>
            <a:chExt cx="4271872" cy="2283315"/>
          </a:xfrm>
        </p:grpSpPr>
        <p:sp>
          <p:nvSpPr>
            <p:cNvPr id="6" name="1"/>
            <p:cNvSpPr/>
            <p:nvPr/>
          </p:nvSpPr>
          <p:spPr>
            <a:xfrm rot="5400000">
              <a:off x="994277" y="783727"/>
              <a:ext cx="2283315" cy="4271872"/>
            </a:xfrm>
            <a:custGeom>
              <a:avLst/>
              <a:gdLst>
                <a:gd name="connsiteX0" fmla="*/ 0 w 2000467"/>
                <a:gd name="connsiteY0" fmla="*/ 5293888 h 5293888"/>
                <a:gd name="connsiteX1" fmla="*/ 0 w 2000467"/>
                <a:gd name="connsiteY1" fmla="*/ 206000 h 5293888"/>
                <a:gd name="connsiteX2" fmla="*/ 869938 w 2000467"/>
                <a:gd name="connsiteY2" fmla="*/ 206000 h 5293888"/>
                <a:gd name="connsiteX3" fmla="*/ 989418 w 2000467"/>
                <a:gd name="connsiteY3" fmla="*/ 0 h 5293888"/>
                <a:gd name="connsiteX4" fmla="*/ 1108898 w 2000467"/>
                <a:gd name="connsiteY4" fmla="*/ 206000 h 5293888"/>
                <a:gd name="connsiteX5" fmla="*/ 2000467 w 2000467"/>
                <a:gd name="connsiteY5" fmla="*/ 206000 h 5293888"/>
                <a:gd name="connsiteX6" fmla="*/ 2000467 w 2000467"/>
                <a:gd name="connsiteY6" fmla="*/ 5293888 h 529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67" h="5293888">
                  <a:moveTo>
                    <a:pt x="0" y="5293888"/>
                  </a:moveTo>
                  <a:lnTo>
                    <a:pt x="0" y="206000"/>
                  </a:lnTo>
                  <a:lnTo>
                    <a:pt x="869938" y="206000"/>
                  </a:lnTo>
                  <a:lnTo>
                    <a:pt x="989418" y="0"/>
                  </a:lnTo>
                  <a:lnTo>
                    <a:pt x="1108898" y="206000"/>
                  </a:lnTo>
                  <a:lnTo>
                    <a:pt x="2000467" y="206000"/>
                  </a:lnTo>
                  <a:lnTo>
                    <a:pt x="2000467" y="5293888"/>
                  </a:lnTo>
                  <a:close/>
                </a:path>
              </a:pathLst>
            </a:custGeom>
            <a:solidFill>
              <a:srgbClr val="A72183">
                <a:alpha val="70000"/>
              </a:srgb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ïşḷîḓè"/>
            <p:cNvSpPr/>
            <p:nvPr/>
          </p:nvSpPr>
          <p:spPr>
            <a:xfrm>
              <a:off x="1112312" y="2369961"/>
              <a:ext cx="1281360" cy="556472"/>
            </a:xfrm>
            <a:prstGeom prst="rect">
              <a:avLst/>
            </a:prstGeom>
          </p:spPr>
          <p:txBody>
            <a:bodyPr wrap="square" lIns="0" tIns="0" rIns="0" bIns="0">
              <a:norm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36%</a:t>
              </a:r>
              <a:endParaRPr kumimoji="0" lang="en-US" altLang="zh-CN" sz="36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4" name="组合 43"/>
            <p:cNvGrpSpPr/>
            <p:nvPr/>
          </p:nvGrpSpPr>
          <p:grpSpPr>
            <a:xfrm>
              <a:off x="743399" y="2548048"/>
              <a:ext cx="2824703" cy="957185"/>
              <a:chOff x="3624779" y="2412339"/>
              <a:chExt cx="2824703" cy="957185"/>
            </a:xfrm>
          </p:grpSpPr>
          <p:sp>
            <p:nvSpPr>
              <p:cNvPr id="45" name="文本框 44"/>
              <p:cNvSpPr txBox="1"/>
              <p:nvPr/>
            </p:nvSpPr>
            <p:spPr>
              <a:xfrm>
                <a:off x="4315701"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文本框 45"/>
              <p:cNvSpPr txBox="1"/>
              <p:nvPr/>
            </p:nvSpPr>
            <p:spPr>
              <a:xfrm>
                <a:off x="3624779" y="2750893"/>
                <a:ext cx="2824703"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52"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3"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1" name="文本框 6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62" name="Picture 61" descr="59-南开大学-logo.png"/>
          <p:cNvPicPr>
            <a:picLocks noChangeAspect="1"/>
          </p:cNvPicPr>
          <p:nvPr/>
        </p:nvPicPr>
        <p:blipFill>
          <a:blip r:embed="rId2"/>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ppt_w</p:attrName>
                                        </p:attrNameLst>
                                      </p:cBhvr>
                                      <p:tavLst>
                                        <p:tav tm="0">
                                          <p:val>
                                            <p:fltVal val="0"/>
                                          </p:val>
                                        </p:tav>
                                        <p:tav tm="100000">
                                          <p:val>
                                            <p:strVal val="#ppt_w"/>
                                          </p:val>
                                        </p:tav>
                                      </p:tavLst>
                                    </p:anim>
                                    <p:anim calcmode="lin" valueType="num">
                                      <p:cBhvr>
                                        <p:cTn id="12" dur="500" fill="hold"/>
                                        <p:tgtEl>
                                          <p:spTgt spid="47"/>
                                        </p:tgtEl>
                                        <p:attrNameLst>
                                          <p:attrName>ppt_h</p:attrName>
                                        </p:attrNameLst>
                                      </p:cBhvr>
                                      <p:tavLst>
                                        <p:tav tm="0">
                                          <p:val>
                                            <p:fltVal val="0"/>
                                          </p:val>
                                        </p:tav>
                                        <p:tav tm="100000">
                                          <p:val>
                                            <p:strVal val="#ppt_h"/>
                                          </p:val>
                                        </p:tav>
                                      </p:tavLst>
                                    </p:anim>
                                    <p:animEffect transition="in" filter="fade">
                                      <p:cBhvr>
                                        <p:cTn id="13" dur="500"/>
                                        <p:tgtEl>
                                          <p:spTgt spid="47"/>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cBhvr>
                                        <p:cTn id="16" dur="500" fill="hold"/>
                                        <p:tgtEl>
                                          <p:spTgt spid="49"/>
                                        </p:tgtEl>
                                        <p:attrNameLst>
                                          <p:attrName>ppt_w</p:attrName>
                                        </p:attrNameLst>
                                      </p:cBhvr>
                                      <p:tavLst>
                                        <p:tav tm="0">
                                          <p:val>
                                            <p:fltVal val="0"/>
                                          </p:val>
                                        </p:tav>
                                        <p:tav tm="100000">
                                          <p:val>
                                            <p:strVal val="#ppt_w"/>
                                          </p:val>
                                        </p:tav>
                                      </p:tavLst>
                                    </p:anim>
                                    <p:anim calcmode="lin" valueType="num">
                                      <p:cBhvr>
                                        <p:cTn id="17" dur="500" fill="hold"/>
                                        <p:tgtEl>
                                          <p:spTgt spid="49"/>
                                        </p:tgtEl>
                                        <p:attrNameLst>
                                          <p:attrName>ppt_h</p:attrName>
                                        </p:attrNameLst>
                                      </p:cBhvr>
                                      <p:tavLst>
                                        <p:tav tm="0">
                                          <p:val>
                                            <p:fltVal val="0"/>
                                          </p:val>
                                        </p:tav>
                                        <p:tav tm="100000">
                                          <p:val>
                                            <p:strVal val="#ppt_h"/>
                                          </p:val>
                                        </p:tav>
                                      </p:tavLst>
                                    </p:anim>
                                    <p:animEffect transition="in" filter="fade">
                                      <p:cBhvr>
                                        <p:cTn id="18" dur="500"/>
                                        <p:tgtEl>
                                          <p:spTgt spid="49"/>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p:cTn id="21" dur="500" fill="hold"/>
                                        <p:tgtEl>
                                          <p:spTgt spid="48"/>
                                        </p:tgtEl>
                                        <p:attrNameLst>
                                          <p:attrName>ppt_w</p:attrName>
                                        </p:attrNameLst>
                                      </p:cBhvr>
                                      <p:tavLst>
                                        <p:tav tm="0">
                                          <p:val>
                                            <p:fltVal val="0"/>
                                          </p:val>
                                        </p:tav>
                                        <p:tav tm="100000">
                                          <p:val>
                                            <p:strVal val="#ppt_w"/>
                                          </p:val>
                                        </p:tav>
                                      </p:tavLst>
                                    </p:anim>
                                    <p:anim calcmode="lin" valueType="num">
                                      <p:cBhvr>
                                        <p:cTn id="22" dur="500" fill="hold"/>
                                        <p:tgtEl>
                                          <p:spTgt spid="48"/>
                                        </p:tgtEl>
                                        <p:attrNameLst>
                                          <p:attrName>ppt_h</p:attrName>
                                        </p:attrNameLst>
                                      </p:cBhvr>
                                      <p:tavLst>
                                        <p:tav tm="0">
                                          <p:val>
                                            <p:fltVal val="0"/>
                                          </p:val>
                                        </p:tav>
                                        <p:tav tm="100000">
                                          <p:val>
                                            <p:strVal val="#ppt_h"/>
                                          </p:val>
                                        </p:tav>
                                      </p:tavLst>
                                    </p:anim>
                                    <p:animEffect transition="in" filter="fade">
                                      <p:cBhvr>
                                        <p:cTn id="23" dur="500"/>
                                        <p:tgtEl>
                                          <p:spTgt spid="48"/>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p:cTn id="26" dur="500" fill="hold"/>
                                        <p:tgtEl>
                                          <p:spTgt spid="50"/>
                                        </p:tgtEl>
                                        <p:attrNameLst>
                                          <p:attrName>ppt_w</p:attrName>
                                        </p:attrNameLst>
                                      </p:cBhvr>
                                      <p:tavLst>
                                        <p:tav tm="0">
                                          <p:val>
                                            <p:fltVal val="0"/>
                                          </p:val>
                                        </p:tav>
                                        <p:tav tm="100000">
                                          <p:val>
                                            <p:strVal val="#ppt_w"/>
                                          </p:val>
                                        </p:tav>
                                      </p:tavLst>
                                    </p:anim>
                                    <p:anim calcmode="lin" valueType="num">
                                      <p:cBhvr>
                                        <p:cTn id="27" dur="500" fill="hold"/>
                                        <p:tgtEl>
                                          <p:spTgt spid="50"/>
                                        </p:tgtEl>
                                        <p:attrNameLst>
                                          <p:attrName>ppt_h</p:attrName>
                                        </p:attrNameLst>
                                      </p:cBhvr>
                                      <p:tavLst>
                                        <p:tav tm="0">
                                          <p:val>
                                            <p:fltVal val="0"/>
                                          </p:val>
                                        </p:tav>
                                        <p:tav tm="100000">
                                          <p:val>
                                            <p:strVal val="#ppt_h"/>
                                          </p:val>
                                        </p:tav>
                                      </p:tavLst>
                                    </p:anim>
                                    <p:animEffect transition="in" filter="fade">
                                      <p:cBhvr>
                                        <p:cTn id="28" dur="500"/>
                                        <p:tgtEl>
                                          <p:spTgt spid="50"/>
                                        </p:tgtEl>
                                      </p:cBhvr>
                                    </p:animEffect>
                                  </p:childTnLst>
                                </p:cTn>
                              </p:par>
                            </p:childTnLst>
                          </p:cTn>
                        </p:par>
                        <p:par>
                          <p:cTn id="29" fill="hold">
                            <p:stCondLst>
                              <p:cond delay="1000"/>
                            </p:stCondLst>
                            <p:childTnLst>
                              <p:par>
                                <p:cTn id="30" presetID="42" presetClass="entr" presetSubtype="0"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1000"/>
                                        <p:tgtEl>
                                          <p:spTgt spid="32"/>
                                        </p:tgtEl>
                                      </p:cBhvr>
                                    </p:animEffect>
                                    <p:anim calcmode="lin" valueType="num">
                                      <p:cBhvr>
                                        <p:cTn id="33" dur="1000" fill="hold"/>
                                        <p:tgtEl>
                                          <p:spTgt spid="32"/>
                                        </p:tgtEl>
                                        <p:attrNameLst>
                                          <p:attrName>ppt_x</p:attrName>
                                        </p:attrNameLst>
                                      </p:cBhvr>
                                      <p:tavLst>
                                        <p:tav tm="0">
                                          <p:val>
                                            <p:strVal val="#ppt_x"/>
                                          </p:val>
                                        </p:tav>
                                        <p:tav tm="100000">
                                          <p:val>
                                            <p:strVal val="#ppt_x"/>
                                          </p:val>
                                        </p:tav>
                                      </p:tavLst>
                                    </p:anim>
                                    <p:anim calcmode="lin" valueType="num">
                                      <p:cBhvr>
                                        <p:cTn id="34" dur="1000" fill="hold"/>
                                        <p:tgtEl>
                                          <p:spTgt spid="32"/>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1000"/>
                                        <p:tgtEl>
                                          <p:spTgt spid="35"/>
                                        </p:tgtEl>
                                      </p:cBhvr>
                                    </p:animEffect>
                                    <p:anim calcmode="lin" valueType="num">
                                      <p:cBhvr>
                                        <p:cTn id="38" dur="1000" fill="hold"/>
                                        <p:tgtEl>
                                          <p:spTgt spid="35"/>
                                        </p:tgtEl>
                                        <p:attrNameLst>
                                          <p:attrName>ppt_x</p:attrName>
                                        </p:attrNameLst>
                                      </p:cBhvr>
                                      <p:tavLst>
                                        <p:tav tm="0">
                                          <p:val>
                                            <p:strVal val="#ppt_x"/>
                                          </p:val>
                                        </p:tav>
                                        <p:tav tm="100000">
                                          <p:val>
                                            <p:strVal val="#ppt_x"/>
                                          </p:val>
                                        </p:tav>
                                      </p:tavLst>
                                    </p:anim>
                                    <p:anim calcmode="lin" valueType="num">
                                      <p:cBhvr>
                                        <p:cTn id="39" dur="1000" fill="hold"/>
                                        <p:tgtEl>
                                          <p:spTgt spid="3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1000"/>
                                        <p:tgtEl>
                                          <p:spTgt spid="38"/>
                                        </p:tgtEl>
                                      </p:cBhvr>
                                    </p:animEffect>
                                    <p:anim calcmode="lin" valueType="num">
                                      <p:cBhvr>
                                        <p:cTn id="43" dur="1000" fill="hold"/>
                                        <p:tgtEl>
                                          <p:spTgt spid="38"/>
                                        </p:tgtEl>
                                        <p:attrNameLst>
                                          <p:attrName>ppt_x</p:attrName>
                                        </p:attrNameLst>
                                      </p:cBhvr>
                                      <p:tavLst>
                                        <p:tav tm="0">
                                          <p:val>
                                            <p:strVal val="#ppt_x"/>
                                          </p:val>
                                        </p:tav>
                                        <p:tav tm="100000">
                                          <p:val>
                                            <p:strVal val="#ppt_x"/>
                                          </p:val>
                                        </p:tav>
                                      </p:tavLst>
                                    </p:anim>
                                    <p:anim calcmode="lin" valueType="num">
                                      <p:cBhvr>
                                        <p:cTn id="44" dur="1000" fill="hold"/>
                                        <p:tgtEl>
                                          <p:spTgt spid="38"/>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1000"/>
                                        <p:tgtEl>
                                          <p:spTgt spid="41"/>
                                        </p:tgtEl>
                                      </p:cBhvr>
                                    </p:animEffect>
                                    <p:anim calcmode="lin" valueType="num">
                                      <p:cBhvr>
                                        <p:cTn id="48" dur="1000" fill="hold"/>
                                        <p:tgtEl>
                                          <p:spTgt spid="41"/>
                                        </p:tgtEl>
                                        <p:attrNameLst>
                                          <p:attrName>ppt_x</p:attrName>
                                        </p:attrNameLst>
                                      </p:cBhvr>
                                      <p:tavLst>
                                        <p:tav tm="0">
                                          <p:val>
                                            <p:strVal val="#ppt_x"/>
                                          </p:val>
                                        </p:tav>
                                        <p:tav tm="100000">
                                          <p:val>
                                            <p:strVal val="#ppt_x"/>
                                          </p:val>
                                        </p:tav>
                                      </p:tavLst>
                                    </p:anim>
                                    <p:anim calcmode="lin" valueType="num">
                                      <p:cBhvr>
                                        <p:cTn id="4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9" grpId="0" animBg="1"/>
      <p:bldP spid="48" grpId="0" animBg="1"/>
      <p:bldP spid="5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03</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矩形 15"/>
          <p:cNvSpPr/>
          <p:nvPr/>
        </p:nvSpPr>
        <p:spPr>
          <a:xfrm>
            <a:off x="6098093" y="3569060"/>
            <a:ext cx="1444626" cy="1285993"/>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实践难点</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市场调研分析</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案例对比分析</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矩形 21"/>
          <p:cNvSpPr/>
          <p:nvPr/>
        </p:nvSpPr>
        <p:spPr>
          <a:xfrm>
            <a:off x="7152118" y="2760675"/>
            <a:ext cx="3360373"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关键技术与实践难点</a:t>
            </a:r>
            <a:endPar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Picture 30" descr="59-南开大学-logo.png"/>
          <p:cNvPicPr>
            <a:picLocks noChangeAspect="1"/>
          </p:cNvPicPr>
          <p:nvPr/>
        </p:nvPicPr>
        <p:blipFill>
          <a:blip r:embed="rId1"/>
          <a:stretch>
            <a:fillRect/>
          </a:stretch>
        </p:blipFill>
        <p:spPr>
          <a:xfrm>
            <a:off x="1823845" y="1608419"/>
            <a:ext cx="2055630" cy="2055630"/>
          </a:xfrm>
          <a:prstGeom prst="rect">
            <a:avLst/>
          </a:prstGeom>
        </p:spPr>
      </p:pic>
      <p:sp>
        <p:nvSpPr>
          <p:cNvPr id="14" name="矩形 13"/>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03</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6" grpId="0"/>
      <p:bldP spid="22"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图文框 2"/>
          <p:cNvSpPr/>
          <p:nvPr/>
        </p:nvSpPr>
        <p:spPr>
          <a:xfrm>
            <a:off x="874713" y="2243134"/>
            <a:ext cx="10442576" cy="2016124"/>
          </a:xfrm>
          <a:prstGeom prst="frame">
            <a:avLst>
              <a:gd name="adj1" fmla="val 4056"/>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9" name="组合 8"/>
          <p:cNvGrpSpPr/>
          <p:nvPr/>
        </p:nvGrpSpPr>
        <p:grpSpPr>
          <a:xfrm>
            <a:off x="1115493" y="4796515"/>
            <a:ext cx="2501951" cy="1035983"/>
            <a:chOff x="6673571" y="1960674"/>
            <a:chExt cx="2241974" cy="1035983"/>
          </a:xfrm>
        </p:grpSpPr>
        <p:sp>
          <p:nvSpPr>
            <p:cNvPr id="10" name="矩形 9"/>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1" name="文本框 10"/>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endPar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2" name="组合 11"/>
          <p:cNvGrpSpPr/>
          <p:nvPr/>
        </p:nvGrpSpPr>
        <p:grpSpPr>
          <a:xfrm>
            <a:off x="3594828" y="4796515"/>
            <a:ext cx="2501951" cy="1035983"/>
            <a:chOff x="6673571" y="1960674"/>
            <a:chExt cx="2241974" cy="1035983"/>
          </a:xfrm>
        </p:grpSpPr>
        <p:sp>
          <p:nvSpPr>
            <p:cNvPr id="13" name="矩形 12"/>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文本框 13"/>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endPar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5" name="组合 14"/>
          <p:cNvGrpSpPr/>
          <p:nvPr/>
        </p:nvGrpSpPr>
        <p:grpSpPr>
          <a:xfrm>
            <a:off x="6074163" y="4796515"/>
            <a:ext cx="2501951" cy="1035983"/>
            <a:chOff x="6673571" y="1960674"/>
            <a:chExt cx="2241974" cy="1035983"/>
          </a:xfrm>
        </p:grpSpPr>
        <p:sp>
          <p:nvSpPr>
            <p:cNvPr id="16" name="矩形 15"/>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文本框 16"/>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endPar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8" name="组合 17"/>
          <p:cNvGrpSpPr/>
          <p:nvPr/>
        </p:nvGrpSpPr>
        <p:grpSpPr>
          <a:xfrm>
            <a:off x="8553497" y="4796515"/>
            <a:ext cx="2501951" cy="1035983"/>
            <a:chOff x="6673571" y="1960674"/>
            <a:chExt cx="2241974" cy="1035983"/>
          </a:xfrm>
        </p:grpSpPr>
        <p:sp>
          <p:nvSpPr>
            <p:cNvPr id="19" name="矩形 18"/>
            <p:cNvSpPr/>
            <p:nvPr/>
          </p:nvSpPr>
          <p:spPr>
            <a:xfrm>
              <a:off x="6673571" y="1960674"/>
              <a:ext cx="2241974" cy="401264"/>
            </a:xfrm>
            <a:prstGeom prst="rect">
              <a:avLst/>
            </a:prstGeom>
          </p:spPr>
          <p:txBody>
            <a:bodyPr wrap="square">
              <a:spAutoFit/>
              <a:scene3d>
                <a:camera prst="orthographicFront"/>
                <a:lightRig rig="threePt" dir="t"/>
              </a:scene3d>
              <a:sp3d contourW="12700"/>
            </a:bodyPr>
            <a:lstStyle/>
            <a:p>
              <a:pPr marL="0" marR="0" lvl="0" indent="0" algn="ctr" defTabSz="457200" rtl="0" eaLnBrk="1" fontAlgn="auto" latinLnBrk="0" hangingPunct="1">
                <a:lnSpc>
                  <a:spcPct val="12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文本框 19"/>
            <p:cNvSpPr txBox="1"/>
            <p:nvPr/>
          </p:nvSpPr>
          <p:spPr>
            <a:xfrm>
              <a:off x="6755119" y="2342888"/>
              <a:ext cx="2078877" cy="653769"/>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print the presentation and make it into a film to be used in a wider field. Using PowerPoint,</a:t>
              </a:r>
              <a:endParaRPr kumimoji="0" lang="en-US" altLang="zh-CN" sz="800" b="0" i="0" u="none" strike="noStrike" kern="1200" cap="none" spc="0" normalizeH="0" baseline="0" noProof="0" dirty="0">
                <a:ln>
                  <a:noFill/>
                </a:ln>
                <a:solidFill>
                  <a:srgbClr val="000000">
                    <a:lumMod val="50000"/>
                    <a:lumOff val="50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2"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文本框 32"/>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6" name="图片占位符 35"/>
          <p:cNvPicPr>
            <a:picLocks noGrp="1" noChangeAspect="1"/>
          </p:cNvPicPr>
          <p:nvPr>
            <p:ph type="pic" sz="quarter" idx="10"/>
          </p:nvPr>
        </p:nvPicPr>
        <p:blipFill>
          <a:blip r:embed="rId1"/>
          <a:srcRect/>
          <a:stretch>
            <a:fillRect/>
          </a:stretch>
        </p:blipFill>
        <p:spPr/>
      </p:pic>
      <p:pic>
        <p:nvPicPr>
          <p:cNvPr id="38" name="图片占位符 37"/>
          <p:cNvPicPr>
            <a:picLocks noGrp="1" noChangeAspect="1"/>
          </p:cNvPicPr>
          <p:nvPr>
            <p:ph type="pic" sz="quarter" idx="11"/>
          </p:nvPr>
        </p:nvPicPr>
        <p:blipFill>
          <a:blip r:embed="rId2"/>
          <a:srcRect/>
          <a:stretch>
            <a:fillRect/>
          </a:stretch>
        </p:blipFill>
        <p:spPr/>
      </p:pic>
      <p:pic>
        <p:nvPicPr>
          <p:cNvPr id="40" name="图片占位符 39"/>
          <p:cNvPicPr>
            <a:picLocks noGrp="1" noChangeAspect="1"/>
          </p:cNvPicPr>
          <p:nvPr>
            <p:ph type="pic" sz="quarter" idx="12"/>
          </p:nvPr>
        </p:nvPicPr>
        <p:blipFill>
          <a:blip r:embed="rId3"/>
          <a:srcRect/>
          <a:stretch>
            <a:fillRect/>
          </a:stretch>
        </p:blipFill>
        <p:spPr/>
      </p:pic>
      <p:pic>
        <p:nvPicPr>
          <p:cNvPr id="34" name="图片占位符 33"/>
          <p:cNvPicPr>
            <a:picLocks noGrp="1" noChangeAspect="1"/>
          </p:cNvPicPr>
          <p:nvPr>
            <p:ph type="pic" sz="quarter" idx="13"/>
          </p:nvPr>
        </p:nvPicPr>
        <p:blipFill>
          <a:blip r:embed="rId4"/>
          <a:srcRect/>
          <a:stretch>
            <a:fillRect/>
          </a:stretch>
        </p:blipFill>
        <p:spPr/>
      </p:pic>
      <p:pic>
        <p:nvPicPr>
          <p:cNvPr id="41" name="Picture 40" descr="59-南开大学-logo.png"/>
          <p:cNvPicPr>
            <a:picLocks noChangeAspect="1"/>
          </p:cNvPicPr>
          <p:nvPr/>
        </p:nvPicPr>
        <p:blipFill>
          <a:blip r:embed="rId5"/>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fill="hold"/>
                                        <p:tgtEl>
                                          <p:spTgt spid="18"/>
                                        </p:tgtEl>
                                        <p:attrNameLst>
                                          <p:attrName>ppt_w</p:attrName>
                                        </p:attrNameLst>
                                      </p:cBhvr>
                                      <p:tavLst>
                                        <p:tav tm="0">
                                          <p:val>
                                            <p:fltVal val="0"/>
                                          </p:val>
                                        </p:tav>
                                        <p:tav tm="100000">
                                          <p:val>
                                            <p:strVal val="#ppt_w"/>
                                          </p:val>
                                        </p:tav>
                                      </p:tavLst>
                                    </p:anim>
                                    <p:anim calcmode="lin" valueType="num">
                                      <p:cBhvr>
                                        <p:cTn id="23" dur="500" fill="hold"/>
                                        <p:tgtEl>
                                          <p:spTgt spid="18"/>
                                        </p:tgtEl>
                                        <p:attrNameLst>
                                          <p:attrName>ppt_h</p:attrName>
                                        </p:attrNameLst>
                                      </p:cBhvr>
                                      <p:tavLst>
                                        <p:tav tm="0">
                                          <p:val>
                                            <p:fltVal val="0"/>
                                          </p:val>
                                        </p:tav>
                                        <p:tav tm="100000">
                                          <p:val>
                                            <p:strVal val="#ppt_h"/>
                                          </p:val>
                                        </p:tav>
                                      </p:tavLst>
                                    </p:anim>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1"/>
          <p:cNvSpPr/>
          <p:nvPr/>
        </p:nvSpPr>
        <p:spPr bwMode="auto">
          <a:xfrm>
            <a:off x="1247080" y="3088293"/>
            <a:ext cx="1085456" cy="1969612"/>
          </a:xfrm>
          <a:custGeom>
            <a:avLst/>
            <a:gdLst>
              <a:gd name="T0" fmla="*/ 1253952 w 348"/>
              <a:gd name="T1" fmla="*/ 195520 h 673"/>
              <a:gd name="T2" fmla="*/ 0 w 348"/>
              <a:gd name="T3" fmla="*/ 2530475 h 673"/>
              <a:gd name="T4" fmla="*/ 1306513 w 348"/>
              <a:gd name="T5" fmla="*/ 2530475 h 673"/>
              <a:gd name="T6" fmla="*/ 1306513 w 348"/>
              <a:gd name="T7" fmla="*/ 0 h 673"/>
              <a:gd name="T8" fmla="*/ 1253952 w 348"/>
              <a:gd name="T9" fmla="*/ 195520 h 6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rgbClr val="A52081"/>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3" name="1"/>
          <p:cNvSpPr/>
          <p:nvPr/>
        </p:nvSpPr>
        <p:spPr bwMode="auto">
          <a:xfrm>
            <a:off x="2332002" y="3088293"/>
            <a:ext cx="1083352" cy="1969612"/>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rgbClr val="8C1B6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1"/>
          <p:cNvSpPr/>
          <p:nvPr/>
        </p:nvSpPr>
        <p:spPr bwMode="auto">
          <a:xfrm>
            <a:off x="2733021" y="2216016"/>
            <a:ext cx="1105052" cy="2841891"/>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rgbClr val="7F196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1"/>
          <p:cNvSpPr/>
          <p:nvPr/>
        </p:nvSpPr>
        <p:spPr bwMode="auto">
          <a:xfrm>
            <a:off x="3838073" y="2216016"/>
            <a:ext cx="1105053" cy="2841891"/>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rgbClr val="57114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1"/>
          <p:cNvSpPr/>
          <p:nvPr/>
        </p:nvSpPr>
        <p:spPr bwMode="auto">
          <a:xfrm>
            <a:off x="4260794" y="3531055"/>
            <a:ext cx="1105052" cy="1526855"/>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rgbClr val="A52081"/>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7" name="1"/>
          <p:cNvSpPr/>
          <p:nvPr/>
        </p:nvSpPr>
        <p:spPr bwMode="auto">
          <a:xfrm>
            <a:off x="5365846" y="3531055"/>
            <a:ext cx="1106655" cy="1526855"/>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rgbClr val="8C1B6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1"/>
          <p:cNvSpPr/>
          <p:nvPr/>
        </p:nvSpPr>
        <p:spPr bwMode="auto">
          <a:xfrm>
            <a:off x="6898444" y="2742618"/>
            <a:ext cx="1106659" cy="2315292"/>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rgbClr val="57114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1"/>
          <p:cNvSpPr/>
          <p:nvPr/>
        </p:nvSpPr>
        <p:spPr bwMode="auto">
          <a:xfrm>
            <a:off x="5790183" y="2742618"/>
            <a:ext cx="1108262" cy="2315292"/>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rgbClr val="7F196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1"/>
          <p:cNvSpPr/>
          <p:nvPr/>
        </p:nvSpPr>
        <p:spPr bwMode="auto">
          <a:xfrm>
            <a:off x="7322762" y="4319941"/>
            <a:ext cx="1083182" cy="737965"/>
          </a:xfrm>
          <a:custGeom>
            <a:avLst/>
            <a:gdLst>
              <a:gd name="T0" fmla="*/ 1249230 w 347"/>
              <a:gd name="T1" fmla="*/ 52651 h 187"/>
              <a:gd name="T2" fmla="*/ 0 w 347"/>
              <a:gd name="T3" fmla="*/ 703263 h 187"/>
              <a:gd name="T4" fmla="*/ 1301750 w 347"/>
              <a:gd name="T5" fmla="*/ 703263 h 187"/>
              <a:gd name="T6" fmla="*/ 1301750 w 347"/>
              <a:gd name="T7" fmla="*/ 0 h 187"/>
              <a:gd name="T8" fmla="*/ 1249230 w 347"/>
              <a:gd name="T9" fmla="*/ 52651 h 18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rgbClr val="A52081"/>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1"/>
          <p:cNvSpPr/>
          <p:nvPr/>
        </p:nvSpPr>
        <p:spPr bwMode="auto">
          <a:xfrm>
            <a:off x="8406604" y="4319941"/>
            <a:ext cx="1083843" cy="737966"/>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rgbClr val="8C1B6E"/>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1"/>
          <p:cNvSpPr/>
          <p:nvPr/>
        </p:nvSpPr>
        <p:spPr bwMode="auto">
          <a:xfrm>
            <a:off x="8808120" y="3975284"/>
            <a:ext cx="1070317" cy="1082626"/>
          </a:xfrm>
          <a:custGeom>
            <a:avLst/>
            <a:gdLst>
              <a:gd name="T0" fmla="*/ 1250754 w 347"/>
              <a:gd name="T1" fmla="*/ 108997 h 370"/>
              <a:gd name="T2" fmla="*/ 0 w 347"/>
              <a:gd name="T3" fmla="*/ 1390650 h 370"/>
              <a:gd name="T4" fmla="*/ 1303338 w 347"/>
              <a:gd name="T5" fmla="*/ 1390650 h 370"/>
              <a:gd name="T6" fmla="*/ 1303338 w 347"/>
              <a:gd name="T7" fmla="*/ 0 h 370"/>
              <a:gd name="T8" fmla="*/ 1250754 w 347"/>
              <a:gd name="T9" fmla="*/ 108997 h 37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rgbClr val="7F196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1"/>
          <p:cNvSpPr/>
          <p:nvPr/>
        </p:nvSpPr>
        <p:spPr bwMode="auto">
          <a:xfrm>
            <a:off x="9878561" y="3975284"/>
            <a:ext cx="1068889" cy="1082626"/>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rgbClr val="571144"/>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66" name="直接连接符 65"/>
          <p:cNvCxnSpPr/>
          <p:nvPr/>
        </p:nvCxnSpPr>
        <p:spPr>
          <a:xfrm>
            <a:off x="1035050" y="5057905"/>
            <a:ext cx="10121900" cy="0"/>
          </a:xfrm>
          <a:prstGeom prst="line">
            <a:avLst/>
          </a:prstGeom>
          <a:ln>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8" name="文本框 67"/>
          <p:cNvSpPr txBox="1"/>
          <p:nvPr/>
        </p:nvSpPr>
        <p:spPr>
          <a:xfrm>
            <a:off x="1094959" y="5167480"/>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9" name="文本框 68"/>
          <p:cNvSpPr txBox="1"/>
          <p:nvPr/>
        </p:nvSpPr>
        <p:spPr>
          <a:xfrm>
            <a:off x="1094958" y="5506034"/>
            <a:ext cx="10002084" cy="443198"/>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a:t>
            </a:r>
            <a:r>
              <a:rPr kumimoji="0" lang="en-US" altLang="zh-CN" sz="1000" b="0" i="0" u="none" strike="noStrike" kern="1200" cap="none" spc="0" normalizeH="0" baseline="0" noProof="0" dirty="0" err="1">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fieldThe</a:t>
            </a: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文本框 69"/>
          <p:cNvSpPr txBox="1"/>
          <p:nvPr/>
        </p:nvSpPr>
        <p:spPr>
          <a:xfrm>
            <a:off x="1643433" y="2738011"/>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文本框 70"/>
          <p:cNvSpPr txBox="1"/>
          <p:nvPr/>
        </p:nvSpPr>
        <p:spPr>
          <a:xfrm>
            <a:off x="3156549" y="1886986"/>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文本框 71"/>
          <p:cNvSpPr txBox="1"/>
          <p:nvPr/>
        </p:nvSpPr>
        <p:spPr>
          <a:xfrm>
            <a:off x="4678724" y="3214785"/>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3" name="文本框 72"/>
          <p:cNvSpPr txBox="1"/>
          <p:nvPr/>
        </p:nvSpPr>
        <p:spPr>
          <a:xfrm>
            <a:off x="6216920" y="2415820"/>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4" name="文本框 73"/>
          <p:cNvSpPr txBox="1"/>
          <p:nvPr/>
        </p:nvSpPr>
        <p:spPr>
          <a:xfrm>
            <a:off x="7745502" y="3993724"/>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5" name="文本框 74"/>
          <p:cNvSpPr txBox="1"/>
          <p:nvPr/>
        </p:nvSpPr>
        <p:spPr>
          <a:xfrm>
            <a:off x="9196913" y="3631872"/>
            <a:ext cx="1363048" cy="307777"/>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4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2" name="文本框 41"/>
          <p:cNvSpPr txBox="1"/>
          <p:nvPr/>
        </p:nvSpPr>
        <p:spPr>
          <a:xfrm>
            <a:off x="993276" y="565855"/>
            <a:ext cx="419810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五大履职优势</a:t>
            </a:r>
            <a:endParaRPr kumimoji="0" lang="zh-CN" altLang="en-US" sz="3200" b="1" i="0" u="none" strike="noStrike" kern="1200" cap="none" spc="0"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4" name="流程图: 延期 43"/>
          <p:cNvSpPr/>
          <p:nvPr/>
        </p:nvSpPr>
        <p:spPr>
          <a:xfrm>
            <a:off x="197828" y="553378"/>
            <a:ext cx="609731" cy="609731"/>
          </a:xfrm>
          <a:prstGeom prst="flowChartDelay">
            <a:avLst/>
          </a:prstGeom>
          <a:solidFill>
            <a:srgbClr val="8C1B6E"/>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5" name="矩形 44"/>
          <p:cNvSpPr/>
          <p:nvPr/>
        </p:nvSpPr>
        <p:spPr>
          <a:xfrm>
            <a:off x="0" y="553378"/>
            <a:ext cx="217714" cy="609731"/>
          </a:xfrm>
          <a:prstGeom prst="rect">
            <a:avLst/>
          </a:prstGeom>
          <a:solidFill>
            <a:srgbClr val="8C1B6E"/>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文本框 48"/>
          <p:cNvSpPr txBox="1"/>
          <p:nvPr/>
        </p:nvSpPr>
        <p:spPr>
          <a:xfrm>
            <a:off x="39988" y="562191"/>
            <a:ext cx="67808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kumimoji="0" lang="zh-CN" altLang="en-US" sz="32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76" name="Picture 75"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p:cTn id="11" dur="500" fill="hold"/>
                                        <p:tgtEl>
                                          <p:spTgt spid="70"/>
                                        </p:tgtEl>
                                        <p:attrNameLst>
                                          <p:attrName>ppt_w</p:attrName>
                                        </p:attrNameLst>
                                      </p:cBhvr>
                                      <p:tavLst>
                                        <p:tav tm="0">
                                          <p:val>
                                            <p:fltVal val="0"/>
                                          </p:val>
                                        </p:tav>
                                        <p:tav tm="100000">
                                          <p:val>
                                            <p:strVal val="#ppt_w"/>
                                          </p:val>
                                        </p:tav>
                                      </p:tavLst>
                                    </p:anim>
                                    <p:anim calcmode="lin" valueType="num">
                                      <p:cBhvr>
                                        <p:cTn id="12" dur="500" fill="hold"/>
                                        <p:tgtEl>
                                          <p:spTgt spid="70"/>
                                        </p:tgtEl>
                                        <p:attrNameLst>
                                          <p:attrName>ppt_h</p:attrName>
                                        </p:attrNameLst>
                                      </p:cBhvr>
                                      <p:tavLst>
                                        <p:tav tm="0">
                                          <p:val>
                                            <p:fltVal val="0"/>
                                          </p:val>
                                        </p:tav>
                                        <p:tav tm="100000">
                                          <p:val>
                                            <p:strVal val="#ppt_h"/>
                                          </p:val>
                                        </p:tav>
                                      </p:tavLst>
                                    </p:anim>
                                    <p:animEffect transition="in" filter="fade">
                                      <p:cBhvr>
                                        <p:cTn id="13" dur="500"/>
                                        <p:tgtEl>
                                          <p:spTgt spid="7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71"/>
                                        </p:tgtEl>
                                        <p:attrNameLst>
                                          <p:attrName>style.visibility</p:attrName>
                                        </p:attrNameLst>
                                      </p:cBhvr>
                                      <p:to>
                                        <p:strVal val="visible"/>
                                      </p:to>
                                    </p:set>
                                    <p:anim calcmode="lin" valueType="num">
                                      <p:cBhvr>
                                        <p:cTn id="16" dur="500" fill="hold"/>
                                        <p:tgtEl>
                                          <p:spTgt spid="71"/>
                                        </p:tgtEl>
                                        <p:attrNameLst>
                                          <p:attrName>ppt_w</p:attrName>
                                        </p:attrNameLst>
                                      </p:cBhvr>
                                      <p:tavLst>
                                        <p:tav tm="0">
                                          <p:val>
                                            <p:fltVal val="0"/>
                                          </p:val>
                                        </p:tav>
                                        <p:tav tm="100000">
                                          <p:val>
                                            <p:strVal val="#ppt_w"/>
                                          </p:val>
                                        </p:tav>
                                      </p:tavLst>
                                    </p:anim>
                                    <p:anim calcmode="lin" valueType="num">
                                      <p:cBhvr>
                                        <p:cTn id="17" dur="500" fill="hold"/>
                                        <p:tgtEl>
                                          <p:spTgt spid="71"/>
                                        </p:tgtEl>
                                        <p:attrNameLst>
                                          <p:attrName>ppt_h</p:attrName>
                                        </p:attrNameLst>
                                      </p:cBhvr>
                                      <p:tavLst>
                                        <p:tav tm="0">
                                          <p:val>
                                            <p:fltVal val="0"/>
                                          </p:val>
                                        </p:tav>
                                        <p:tav tm="100000">
                                          <p:val>
                                            <p:strVal val="#ppt_h"/>
                                          </p:val>
                                        </p:tav>
                                      </p:tavLst>
                                    </p:anim>
                                    <p:animEffect transition="in" filter="fade">
                                      <p:cBhvr>
                                        <p:cTn id="18" dur="500"/>
                                        <p:tgtEl>
                                          <p:spTgt spid="7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72"/>
                                        </p:tgtEl>
                                        <p:attrNameLst>
                                          <p:attrName>style.visibility</p:attrName>
                                        </p:attrNameLst>
                                      </p:cBhvr>
                                      <p:to>
                                        <p:strVal val="visible"/>
                                      </p:to>
                                    </p:set>
                                    <p:anim calcmode="lin" valueType="num">
                                      <p:cBhvr>
                                        <p:cTn id="21" dur="500" fill="hold"/>
                                        <p:tgtEl>
                                          <p:spTgt spid="72"/>
                                        </p:tgtEl>
                                        <p:attrNameLst>
                                          <p:attrName>ppt_w</p:attrName>
                                        </p:attrNameLst>
                                      </p:cBhvr>
                                      <p:tavLst>
                                        <p:tav tm="0">
                                          <p:val>
                                            <p:fltVal val="0"/>
                                          </p:val>
                                        </p:tav>
                                        <p:tav tm="100000">
                                          <p:val>
                                            <p:strVal val="#ppt_w"/>
                                          </p:val>
                                        </p:tav>
                                      </p:tavLst>
                                    </p:anim>
                                    <p:anim calcmode="lin" valueType="num">
                                      <p:cBhvr>
                                        <p:cTn id="22" dur="500" fill="hold"/>
                                        <p:tgtEl>
                                          <p:spTgt spid="72"/>
                                        </p:tgtEl>
                                        <p:attrNameLst>
                                          <p:attrName>ppt_h</p:attrName>
                                        </p:attrNameLst>
                                      </p:cBhvr>
                                      <p:tavLst>
                                        <p:tav tm="0">
                                          <p:val>
                                            <p:fltVal val="0"/>
                                          </p:val>
                                        </p:tav>
                                        <p:tav tm="100000">
                                          <p:val>
                                            <p:strVal val="#ppt_h"/>
                                          </p:val>
                                        </p:tav>
                                      </p:tavLst>
                                    </p:anim>
                                    <p:animEffect transition="in" filter="fade">
                                      <p:cBhvr>
                                        <p:cTn id="23" dur="500"/>
                                        <p:tgtEl>
                                          <p:spTgt spid="72"/>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74"/>
                                        </p:tgtEl>
                                        <p:attrNameLst>
                                          <p:attrName>style.visibility</p:attrName>
                                        </p:attrNameLst>
                                      </p:cBhvr>
                                      <p:to>
                                        <p:strVal val="visible"/>
                                      </p:to>
                                    </p:set>
                                    <p:anim calcmode="lin" valueType="num">
                                      <p:cBhvr>
                                        <p:cTn id="31" dur="500" fill="hold"/>
                                        <p:tgtEl>
                                          <p:spTgt spid="74"/>
                                        </p:tgtEl>
                                        <p:attrNameLst>
                                          <p:attrName>ppt_w</p:attrName>
                                        </p:attrNameLst>
                                      </p:cBhvr>
                                      <p:tavLst>
                                        <p:tav tm="0">
                                          <p:val>
                                            <p:fltVal val="0"/>
                                          </p:val>
                                        </p:tav>
                                        <p:tav tm="100000">
                                          <p:val>
                                            <p:strVal val="#ppt_w"/>
                                          </p:val>
                                        </p:tav>
                                      </p:tavLst>
                                    </p:anim>
                                    <p:anim calcmode="lin" valueType="num">
                                      <p:cBhvr>
                                        <p:cTn id="32" dur="500" fill="hold"/>
                                        <p:tgtEl>
                                          <p:spTgt spid="74"/>
                                        </p:tgtEl>
                                        <p:attrNameLst>
                                          <p:attrName>ppt_h</p:attrName>
                                        </p:attrNameLst>
                                      </p:cBhvr>
                                      <p:tavLst>
                                        <p:tav tm="0">
                                          <p:val>
                                            <p:fltVal val="0"/>
                                          </p:val>
                                        </p:tav>
                                        <p:tav tm="100000">
                                          <p:val>
                                            <p:strVal val="#ppt_h"/>
                                          </p:val>
                                        </p:tav>
                                      </p:tavLst>
                                    </p:anim>
                                    <p:animEffect transition="in" filter="fade">
                                      <p:cBhvr>
                                        <p:cTn id="33" dur="500"/>
                                        <p:tgtEl>
                                          <p:spTgt spid="74"/>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5"/>
                                        </p:tgtEl>
                                        <p:attrNameLst>
                                          <p:attrName>style.visibility</p:attrName>
                                        </p:attrNameLst>
                                      </p:cBhvr>
                                      <p:to>
                                        <p:strVal val="visible"/>
                                      </p:to>
                                    </p:set>
                                    <p:anim calcmode="lin" valueType="num">
                                      <p:cBhvr>
                                        <p:cTn id="36" dur="500" fill="hold"/>
                                        <p:tgtEl>
                                          <p:spTgt spid="75"/>
                                        </p:tgtEl>
                                        <p:attrNameLst>
                                          <p:attrName>ppt_w</p:attrName>
                                        </p:attrNameLst>
                                      </p:cBhvr>
                                      <p:tavLst>
                                        <p:tav tm="0">
                                          <p:val>
                                            <p:fltVal val="0"/>
                                          </p:val>
                                        </p:tav>
                                        <p:tav tm="100000">
                                          <p:val>
                                            <p:strVal val="#ppt_w"/>
                                          </p:val>
                                        </p:tav>
                                      </p:tavLst>
                                    </p:anim>
                                    <p:anim calcmode="lin" valueType="num">
                                      <p:cBhvr>
                                        <p:cTn id="37" dur="500" fill="hold"/>
                                        <p:tgtEl>
                                          <p:spTgt spid="75"/>
                                        </p:tgtEl>
                                        <p:attrNameLst>
                                          <p:attrName>ppt_h</p:attrName>
                                        </p:attrNameLst>
                                      </p:cBhvr>
                                      <p:tavLst>
                                        <p:tav tm="0">
                                          <p:val>
                                            <p:fltVal val="0"/>
                                          </p:val>
                                        </p:tav>
                                        <p:tav tm="100000">
                                          <p:val>
                                            <p:strVal val="#ppt_h"/>
                                          </p:val>
                                        </p:tav>
                                      </p:tavLst>
                                    </p:anim>
                                    <p:animEffect transition="in" filter="fade">
                                      <p:cBhvr>
                                        <p:cTn id="3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72" grpId="0"/>
      <p:bldP spid="73" grpId="0"/>
      <p:bldP spid="74" grpId="0"/>
      <p:bldP spid="7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04</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矩形 12"/>
          <p:cNvSpPr/>
          <p:nvPr/>
        </p:nvSpPr>
        <p:spPr>
          <a:xfrm>
            <a:off x="6098093" y="3569059"/>
            <a:ext cx="1101584" cy="978281"/>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研究目标</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成果形式</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应用前景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矩形 13"/>
          <p:cNvSpPr/>
          <p:nvPr/>
        </p:nvSpPr>
        <p:spPr>
          <a:xfrm>
            <a:off x="7152117" y="2760675"/>
            <a:ext cx="2880320"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研究成果与应用</a:t>
            </a:r>
            <a:endPar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Picture 30" descr="59-南开大学-logo.png"/>
          <p:cNvPicPr>
            <a:picLocks noChangeAspect="1"/>
          </p:cNvPicPr>
          <p:nvPr/>
        </p:nvPicPr>
        <p:blipFill>
          <a:blip r:embed="rId1"/>
          <a:stretch>
            <a:fillRect/>
          </a:stretch>
        </p:blipFill>
        <p:spPr>
          <a:xfrm>
            <a:off x="1823845" y="1608419"/>
            <a:ext cx="2055630" cy="2055630"/>
          </a:xfrm>
          <a:prstGeom prst="rect">
            <a:avLst/>
          </a:prstGeom>
        </p:spPr>
      </p:pic>
      <p:sp>
        <p:nvSpPr>
          <p:cNvPr id="22" name="矩形 21"/>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04</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3" grpId="0"/>
      <p:bldP spid="14" grpId="0"/>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5976079" y="2118462"/>
            <a:ext cx="4765759" cy="752514"/>
          </a:xfrm>
          <a:prstGeom prst="rect">
            <a:avLst/>
          </a:prstGeom>
          <a:noFill/>
          <a:ln>
            <a:noFill/>
          </a:ln>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9" name="图片 38"/>
          <p:cNvPicPr>
            <a:picLocks noChangeAspect="1"/>
          </p:cNvPicPr>
          <p:nvPr/>
        </p:nvPicPr>
        <p:blipFill rotWithShape="1">
          <a:blip r:embed="rId1"/>
          <a:srcRect/>
          <a:stretch>
            <a:fillRect/>
          </a:stretch>
        </p:blipFill>
        <p:spPr>
          <a:xfrm>
            <a:off x="6096000" y="3184635"/>
            <a:ext cx="4645838" cy="2450474"/>
          </a:xfrm>
          <a:prstGeom prst="rect">
            <a:avLst/>
          </a:prstGeom>
          <a:effectLst>
            <a:outerShdw blurRad="50800" dist="38100" dir="5400000" algn="t" rotWithShape="0">
              <a:prstClr val="black">
                <a:alpha val="40000"/>
              </a:prstClr>
            </a:outerShdw>
          </a:effectLst>
        </p:spPr>
      </p:pic>
      <p:sp>
        <p:nvSpPr>
          <p:cNvPr id="43" name="矩形 42"/>
          <p:cNvSpPr/>
          <p:nvPr/>
        </p:nvSpPr>
        <p:spPr>
          <a:xfrm>
            <a:off x="1623935" y="2221705"/>
            <a:ext cx="1653017" cy="430887"/>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200" b="1" i="0" u="none" strike="noStrike" kern="1200" cap="none" spc="600" normalizeH="0" baseline="0" noProof="0" dirty="0">
                <a:ln>
                  <a:noFill/>
                </a:ln>
                <a:solidFill>
                  <a:prstClr val="black">
                    <a:lumMod val="65000"/>
                    <a:lumOff val="3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添加标题</a:t>
            </a:r>
            <a:endParaRPr kumimoji="0" lang="zh-CN" altLang="en-US" sz="2200" b="1" i="0" u="none" strike="noStrike" kern="1200" cap="none" spc="600" normalizeH="0" baseline="0" noProof="0" dirty="0">
              <a:ln>
                <a:noFill/>
              </a:ln>
              <a:solidFill>
                <a:prstClr val="black">
                  <a:lumMod val="65000"/>
                  <a:lumOff val="3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 name="矩形 1"/>
          <p:cNvSpPr/>
          <p:nvPr/>
        </p:nvSpPr>
        <p:spPr>
          <a:xfrm>
            <a:off x="1593955" y="2727542"/>
            <a:ext cx="3056158" cy="646331"/>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0" i="0" u="none" strike="noStrike" kern="1200" cap="none" spc="0" normalizeH="0" baseline="0" noProof="0" dirty="0">
                <a:ln>
                  <a:noFill/>
                </a:ln>
                <a:solidFill>
                  <a:srgbClr val="40404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TARGET PLAN</a:t>
            </a:r>
            <a:endParaRPr kumimoji="0" lang="zh-CN" altLang="en-US" sz="3600" b="0" i="0" u="none" strike="noStrike" kern="1200" cap="none" spc="0" normalizeH="0" baseline="0" noProof="0" dirty="0">
              <a:ln>
                <a:noFill/>
              </a:ln>
              <a:solidFill>
                <a:srgbClr val="40404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4" name="矩形 43"/>
          <p:cNvSpPr/>
          <p:nvPr/>
        </p:nvSpPr>
        <p:spPr>
          <a:xfrm>
            <a:off x="1623935" y="4691498"/>
            <a:ext cx="4241648" cy="951222"/>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en-US" altLang="zh-CN"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Input the content that needs to be edited, the content can be expressed succinctly, use the keyword. Input the content that needs to be edited, the content can be expressed succinctly, use the keyword</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矩形 45"/>
          <p:cNvSpPr/>
          <p:nvPr/>
        </p:nvSpPr>
        <p:spPr>
          <a:xfrm>
            <a:off x="1623936" y="3599908"/>
            <a:ext cx="4241648" cy="752514"/>
          </a:xfrm>
          <a:prstGeom prst="rect">
            <a:avLst/>
          </a:prstGeom>
          <a:noFill/>
          <a:ln>
            <a:noFill/>
          </a:ln>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文本框 21"/>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7" name="Picture 46" descr="59-南开大学-logo.png"/>
          <p:cNvPicPr>
            <a:picLocks noChangeAspect="1"/>
          </p:cNvPicPr>
          <p:nvPr/>
        </p:nvPicPr>
        <p:blipFill>
          <a:blip r:embed="rId2"/>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2800">
        <p:random/>
      </p:transition>
    </mc:Choice>
    <mc:Fallback>
      <p:transition spd="slow" advClick="0" advTm="28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3" grpId="0"/>
      <p:bldP spid="2" grpId="0"/>
      <p:bldP spid="44" grpId="0"/>
      <p:bldP spid="4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1"/>
          <a:srcRect/>
          <a:stretch>
            <a:fillRect/>
          </a:stretch>
        </p:blipFill>
        <p:spPr>
          <a:xfrm>
            <a:off x="1309442" y="3336775"/>
            <a:ext cx="2577166" cy="2305887"/>
          </a:xfrm>
          <a:prstGeom prst="rect">
            <a:avLst/>
          </a:prstGeom>
          <a:effectLst>
            <a:outerShdw blurRad="50800" dist="38100" dir="5400000" algn="t" rotWithShape="0">
              <a:prstClr val="black">
                <a:alpha val="40000"/>
              </a:prstClr>
            </a:outerShdw>
          </a:effectLst>
        </p:spPr>
      </p:pic>
      <p:pic>
        <p:nvPicPr>
          <p:cNvPr id="35" name="图片 34"/>
          <p:cNvPicPr>
            <a:picLocks noChangeAspect="1"/>
          </p:cNvPicPr>
          <p:nvPr/>
        </p:nvPicPr>
        <p:blipFill rotWithShape="1">
          <a:blip r:embed="rId2"/>
          <a:srcRect/>
          <a:stretch>
            <a:fillRect/>
          </a:stretch>
        </p:blipFill>
        <p:spPr>
          <a:xfrm>
            <a:off x="6638524" y="3324291"/>
            <a:ext cx="2415917" cy="2305887"/>
          </a:xfrm>
          <a:prstGeom prst="rect">
            <a:avLst/>
          </a:prstGeom>
          <a:effectLst>
            <a:outerShdw blurRad="50800" dist="38100" dir="5400000" algn="t" rotWithShape="0">
              <a:prstClr val="black">
                <a:alpha val="40000"/>
              </a:prstClr>
            </a:outerShdw>
          </a:effectLst>
        </p:spPr>
      </p:pic>
      <p:sp>
        <p:nvSpPr>
          <p:cNvPr id="2" name="矩形 1"/>
          <p:cNvSpPr/>
          <p:nvPr/>
        </p:nvSpPr>
        <p:spPr>
          <a:xfrm>
            <a:off x="3966100" y="3329251"/>
            <a:ext cx="2577166" cy="2305886"/>
          </a:xfrm>
          <a:prstGeom prst="rect">
            <a:avLst/>
          </a:prstGeom>
          <a:solidFill>
            <a:srgbClr val="5711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1A9BB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矩形 35"/>
          <p:cNvSpPr/>
          <p:nvPr/>
        </p:nvSpPr>
        <p:spPr>
          <a:xfrm>
            <a:off x="9126930" y="3329182"/>
            <a:ext cx="2280584" cy="2326654"/>
          </a:xfrm>
          <a:prstGeom prst="rect">
            <a:avLst/>
          </a:prstGeom>
          <a:solidFill>
            <a:srgbClr val="B6248F"/>
          </a:solidFill>
          <a:ln>
            <a:solidFill>
              <a:srgbClr val="B624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1A9BBB"/>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矩形 36"/>
          <p:cNvSpPr/>
          <p:nvPr/>
        </p:nvSpPr>
        <p:spPr>
          <a:xfrm>
            <a:off x="1251962" y="2405101"/>
            <a:ext cx="10320445" cy="532453"/>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文本框 37"/>
          <p:cNvSpPr txBox="1"/>
          <p:nvPr/>
        </p:nvSpPr>
        <p:spPr>
          <a:xfrm>
            <a:off x="1292683" y="1886268"/>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矩形 38"/>
          <p:cNvSpPr/>
          <p:nvPr/>
        </p:nvSpPr>
        <p:spPr>
          <a:xfrm>
            <a:off x="4316359" y="3775847"/>
            <a:ext cx="1965296" cy="119263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矩形 39"/>
          <p:cNvSpPr/>
          <p:nvPr/>
        </p:nvSpPr>
        <p:spPr>
          <a:xfrm>
            <a:off x="9307308" y="3775847"/>
            <a:ext cx="1965296" cy="119263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1" name="Picture 40" descr="59-南开大学-logo.png"/>
          <p:cNvPicPr>
            <a:picLocks noChangeAspect="1"/>
          </p:cNvPicPr>
          <p:nvPr/>
        </p:nvPicPr>
        <p:blipFill>
          <a:blip r:embed="rId3"/>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2800">
        <p:random/>
      </p:transition>
    </mc:Choice>
    <mc:Fallback>
      <p:transition spd="slow" advClick="0" advTm="28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6" grpId="0" animBg="1"/>
      <p:bldP spid="37" grpId="0"/>
      <p:bldP spid="38" grpId="0"/>
      <p:bldP spid="39" grpId="0"/>
      <p:bldP spid="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5" name="组合 24"/>
          <p:cNvGrpSpPr/>
          <p:nvPr/>
        </p:nvGrpSpPr>
        <p:grpSpPr>
          <a:xfrm>
            <a:off x="6088242" y="1855642"/>
            <a:ext cx="3444674" cy="1091521"/>
            <a:chOff x="6088242" y="1855642"/>
            <a:chExt cx="3444674" cy="1091521"/>
          </a:xfrm>
        </p:grpSpPr>
        <p:sp>
          <p:nvSpPr>
            <p:cNvPr id="26" name="文本框 25"/>
            <p:cNvSpPr txBox="1"/>
            <p:nvPr/>
          </p:nvSpPr>
          <p:spPr>
            <a:xfrm>
              <a:off x="6088242" y="1855642"/>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矩形 26"/>
            <p:cNvSpPr/>
            <p:nvPr/>
          </p:nvSpPr>
          <p:spPr>
            <a:xfrm>
              <a:off x="6088242" y="2194649"/>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28" name="组合 27"/>
          <p:cNvGrpSpPr/>
          <p:nvPr/>
        </p:nvGrpSpPr>
        <p:grpSpPr>
          <a:xfrm>
            <a:off x="7827102" y="3519389"/>
            <a:ext cx="3444674" cy="1091521"/>
            <a:chOff x="7827102" y="3519389"/>
            <a:chExt cx="3444674" cy="1091521"/>
          </a:xfrm>
        </p:grpSpPr>
        <p:sp>
          <p:nvSpPr>
            <p:cNvPr id="29" name="文本框 28"/>
            <p:cNvSpPr txBox="1"/>
            <p:nvPr/>
          </p:nvSpPr>
          <p:spPr>
            <a:xfrm>
              <a:off x="7827102" y="3519389"/>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7827102" y="3858396"/>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1" name="组合 30"/>
          <p:cNvGrpSpPr/>
          <p:nvPr/>
        </p:nvGrpSpPr>
        <p:grpSpPr>
          <a:xfrm>
            <a:off x="6088242" y="5182234"/>
            <a:ext cx="3444674" cy="1091521"/>
            <a:chOff x="6088242" y="5182234"/>
            <a:chExt cx="3444674" cy="1091521"/>
          </a:xfrm>
        </p:grpSpPr>
        <p:sp>
          <p:nvSpPr>
            <p:cNvPr id="32" name="文本框 31"/>
            <p:cNvSpPr txBox="1"/>
            <p:nvPr/>
          </p:nvSpPr>
          <p:spPr>
            <a:xfrm>
              <a:off x="6088242" y="5182234"/>
              <a:ext cx="1933951"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kumimoji="0" lang="zh-CN" altLang="en-US" sz="1600" b="0" i="0" u="none" strike="noStrike" kern="1200" cap="none" spc="600" normalizeH="0" baseline="0" noProof="0" dirty="0">
                <a:ln>
                  <a:noFill/>
                </a:ln>
                <a:solidFill>
                  <a:prstClr val="black">
                    <a:lumMod val="85000"/>
                    <a:lumOff val="15000"/>
                  </a:prst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矩形 32"/>
            <p:cNvSpPr/>
            <p:nvPr/>
          </p:nvSpPr>
          <p:spPr>
            <a:xfrm>
              <a:off x="6088242" y="5521241"/>
              <a:ext cx="3444674" cy="752514"/>
            </a:xfrm>
            <a:prstGeom prst="rect">
              <a:avLst/>
            </a:prstGeom>
            <a:noFill/>
          </p:spPr>
          <p:txBody>
            <a:bodyPr wrap="square" rtlCol="0">
              <a:spAutoFit/>
            </a:bodyPr>
            <a:lstStyle/>
            <a:p>
              <a:pPr marL="0" marR="0" lvl="0" indent="0" algn="l" defTabSz="457200" rtl="0" eaLnBrk="1" fontAlgn="auto" latinLnBrk="0" hangingPunct="1">
                <a:lnSpc>
                  <a:spcPct val="130000"/>
                </a:lnSpc>
                <a:spcBef>
                  <a:spcPts val="0"/>
                </a:spcBef>
                <a:spcAft>
                  <a:spcPts val="0"/>
                </a:spcAft>
                <a:buClrTx/>
                <a:buSzTx/>
                <a:buFontTx/>
                <a:buNone/>
                <a:defRPr/>
              </a:pPr>
              <a:r>
                <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a:t>
              </a:r>
              <a:endParaRPr kumimoji="0" lang="zh-CN" altLang="en-US" sz="1100" b="0" i="0" u="none" strike="noStrike" kern="1200" cap="none" spc="100" normalizeH="0" baseline="0" noProof="0" dirty="0">
                <a:ln>
                  <a:noFill/>
                </a:ln>
                <a:solidFill>
                  <a:srgbClr val="5F5F5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4" name="组合 33"/>
          <p:cNvGrpSpPr/>
          <p:nvPr/>
        </p:nvGrpSpPr>
        <p:grpSpPr>
          <a:xfrm>
            <a:off x="6195893" y="3678788"/>
            <a:ext cx="771821" cy="771821"/>
            <a:chOff x="6195893" y="3678788"/>
            <a:chExt cx="771821" cy="771821"/>
          </a:xfrm>
          <a:solidFill>
            <a:srgbClr val="29435B"/>
          </a:solidFill>
        </p:grpSpPr>
        <p:sp>
          <p:nvSpPr>
            <p:cNvPr id="35" name="矩形 34"/>
            <p:cNvSpPr/>
            <p:nvPr/>
          </p:nvSpPr>
          <p:spPr>
            <a:xfrm rot="2700000">
              <a:off x="6195893" y="3678788"/>
              <a:ext cx="771821" cy="771821"/>
            </a:xfrm>
            <a:prstGeom prst="rect">
              <a:avLst/>
            </a:prstGeom>
            <a:solidFill>
              <a:srgbClr val="571144"/>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Freeform 22"/>
            <p:cNvSpPr>
              <a:spLocks noEditPoints="1"/>
            </p:cNvSpPr>
            <p:nvPr/>
          </p:nvSpPr>
          <p:spPr bwMode="auto">
            <a:xfrm>
              <a:off x="6356690" y="3868967"/>
              <a:ext cx="450225" cy="32447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7" name="组合 36"/>
          <p:cNvGrpSpPr/>
          <p:nvPr/>
        </p:nvGrpSpPr>
        <p:grpSpPr>
          <a:xfrm>
            <a:off x="4822448" y="2015492"/>
            <a:ext cx="771821" cy="771821"/>
            <a:chOff x="4822448" y="2015492"/>
            <a:chExt cx="771821" cy="771821"/>
          </a:xfrm>
        </p:grpSpPr>
        <p:sp>
          <p:nvSpPr>
            <p:cNvPr id="38" name="矩形 37"/>
            <p:cNvSpPr/>
            <p:nvPr/>
          </p:nvSpPr>
          <p:spPr>
            <a:xfrm rot="2700000">
              <a:off x="4822448" y="2015492"/>
              <a:ext cx="771821" cy="771821"/>
            </a:xfrm>
            <a:prstGeom prst="rect">
              <a:avLst/>
            </a:prstGeom>
            <a:solidFill>
              <a:srgbClr val="961D75"/>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9" name="Group 188"/>
            <p:cNvGrpSpPr/>
            <p:nvPr/>
          </p:nvGrpSpPr>
          <p:grpSpPr>
            <a:xfrm>
              <a:off x="5057665" y="2243631"/>
              <a:ext cx="251810" cy="333594"/>
              <a:chOff x="6351" y="0"/>
              <a:chExt cx="371475" cy="492125"/>
            </a:xfrm>
            <a:solidFill>
              <a:schemeClr val="bg1"/>
            </a:solidFill>
          </p:grpSpPr>
          <p:sp>
            <p:nvSpPr>
              <p:cNvPr id="40"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42" name="组合 41"/>
          <p:cNvGrpSpPr/>
          <p:nvPr/>
        </p:nvGrpSpPr>
        <p:grpSpPr>
          <a:xfrm>
            <a:off x="4816796" y="5207783"/>
            <a:ext cx="771821" cy="771821"/>
            <a:chOff x="4816796" y="5207783"/>
            <a:chExt cx="771821" cy="771821"/>
          </a:xfrm>
        </p:grpSpPr>
        <p:sp>
          <p:nvSpPr>
            <p:cNvPr id="43" name="矩形 42"/>
            <p:cNvSpPr/>
            <p:nvPr/>
          </p:nvSpPr>
          <p:spPr>
            <a:xfrm rot="2700000">
              <a:off x="4816796" y="5207783"/>
              <a:ext cx="771821" cy="771821"/>
            </a:xfrm>
            <a:prstGeom prst="rect">
              <a:avLst/>
            </a:prstGeom>
            <a:solidFill>
              <a:srgbClr val="961D75"/>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4" name="Group 285"/>
            <p:cNvGrpSpPr/>
            <p:nvPr/>
          </p:nvGrpSpPr>
          <p:grpSpPr>
            <a:xfrm>
              <a:off x="5050181" y="5409864"/>
              <a:ext cx="321548" cy="367658"/>
              <a:chOff x="3326341" y="2887135"/>
              <a:chExt cx="420687" cy="481013"/>
            </a:xfrm>
            <a:solidFill>
              <a:schemeClr val="bg1"/>
            </a:solidFill>
          </p:grpSpPr>
          <p:sp>
            <p:nvSpPr>
              <p:cNvPr id="45"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7"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49" name="组合 48"/>
          <p:cNvGrpSpPr/>
          <p:nvPr/>
        </p:nvGrpSpPr>
        <p:grpSpPr>
          <a:xfrm>
            <a:off x="1949302" y="2651705"/>
            <a:ext cx="2645260" cy="2645260"/>
            <a:chOff x="1949302" y="2651705"/>
            <a:chExt cx="2645260" cy="2645260"/>
          </a:xfrm>
        </p:grpSpPr>
        <p:sp>
          <p:nvSpPr>
            <p:cNvPr id="50" name="矩形 49"/>
            <p:cNvSpPr/>
            <p:nvPr/>
          </p:nvSpPr>
          <p:spPr>
            <a:xfrm rot="2700000">
              <a:off x="1949302" y="2651705"/>
              <a:ext cx="2645260" cy="2645260"/>
            </a:xfrm>
            <a:prstGeom prst="rect">
              <a:avLst/>
            </a:prstGeom>
            <a:solidFill>
              <a:srgbClr val="571144"/>
            </a:solidFill>
            <a:ln>
              <a:solidFill>
                <a:srgbClr val="C8C8C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51" name="Group 314"/>
            <p:cNvGrpSpPr/>
            <p:nvPr/>
          </p:nvGrpSpPr>
          <p:grpSpPr>
            <a:xfrm>
              <a:off x="3091050" y="3743675"/>
              <a:ext cx="361764" cy="329693"/>
              <a:chOff x="8205788" y="-103188"/>
              <a:chExt cx="1343025" cy="1223964"/>
            </a:xfrm>
            <a:solidFill>
              <a:schemeClr val="bg1"/>
            </a:solidFill>
          </p:grpSpPr>
          <p:sp>
            <p:nvSpPr>
              <p:cNvPr id="52" name="Rectangle 12"/>
              <p:cNvSpPr>
                <a:spLocks noChangeArrowheads="1"/>
              </p:cNvSpPr>
              <p:nvPr/>
            </p:nvSpPr>
            <p:spPr bwMode="auto">
              <a:xfrm>
                <a:off x="8288338" y="868363"/>
                <a:ext cx="2524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3" name="Rectangle 13"/>
              <p:cNvSpPr>
                <a:spLocks noChangeArrowheads="1"/>
              </p:cNvSpPr>
              <p:nvPr/>
            </p:nvSpPr>
            <p:spPr bwMode="auto">
              <a:xfrm>
                <a:off x="8624888" y="698500"/>
                <a:ext cx="252413"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Rectangle 14"/>
              <p:cNvSpPr>
                <a:spLocks noChangeArrowheads="1"/>
              </p:cNvSpPr>
              <p:nvPr/>
            </p:nvSpPr>
            <p:spPr bwMode="auto">
              <a:xfrm>
                <a:off x="8961438" y="530225"/>
                <a:ext cx="252413" cy="5905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Rectangle 15"/>
              <p:cNvSpPr>
                <a:spLocks noChangeArrowheads="1"/>
              </p:cNvSpPr>
              <p:nvPr/>
            </p:nvSpPr>
            <p:spPr bwMode="auto">
              <a:xfrm>
                <a:off x="9297990" y="361950"/>
                <a:ext cx="250823" cy="7588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6" name="Freeform 16"/>
              <p:cNvSpPr/>
              <p:nvPr/>
            </p:nvSpPr>
            <p:spPr bwMode="auto">
              <a:xfrm>
                <a:off x="8205788" y="-103188"/>
                <a:ext cx="1343025" cy="801688"/>
              </a:xfrm>
              <a:custGeom>
                <a:avLst/>
                <a:gdLst>
                  <a:gd name="T0" fmla="*/ 727 w 846"/>
                  <a:gd name="T1" fmla="*/ 120 h 505"/>
                  <a:gd name="T2" fmla="*/ 569 w 846"/>
                  <a:gd name="T3" fmla="*/ 120 h 505"/>
                  <a:gd name="T4" fmla="*/ 370 w 846"/>
                  <a:gd name="T5" fmla="*/ 266 h 505"/>
                  <a:gd name="T6" fmla="*/ 264 w 846"/>
                  <a:gd name="T7" fmla="*/ 213 h 505"/>
                  <a:gd name="T8" fmla="*/ 0 w 846"/>
                  <a:gd name="T9" fmla="*/ 439 h 505"/>
                  <a:gd name="T10" fmla="*/ 0 w 846"/>
                  <a:gd name="T11" fmla="*/ 505 h 505"/>
                  <a:gd name="T12" fmla="*/ 264 w 846"/>
                  <a:gd name="T13" fmla="*/ 279 h 505"/>
                  <a:gd name="T14" fmla="*/ 370 w 846"/>
                  <a:gd name="T15" fmla="*/ 333 h 505"/>
                  <a:gd name="T16" fmla="*/ 595 w 846"/>
                  <a:gd name="T17" fmla="*/ 173 h 505"/>
                  <a:gd name="T18" fmla="*/ 754 w 846"/>
                  <a:gd name="T19" fmla="*/ 173 h 505"/>
                  <a:gd name="T20" fmla="*/ 846 w 846"/>
                  <a:gd name="T21" fmla="*/ 80 h 505"/>
                  <a:gd name="T22" fmla="*/ 846 w 846"/>
                  <a:gd name="T23" fmla="*/ 0 h 505"/>
                  <a:gd name="T24" fmla="*/ 727 w 846"/>
                  <a:gd name="T25" fmla="*/ 12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6" h="505">
                    <a:moveTo>
                      <a:pt x="727" y="120"/>
                    </a:moveTo>
                    <a:lnTo>
                      <a:pt x="569" y="120"/>
                    </a:lnTo>
                    <a:lnTo>
                      <a:pt x="370" y="266"/>
                    </a:lnTo>
                    <a:lnTo>
                      <a:pt x="264" y="213"/>
                    </a:lnTo>
                    <a:lnTo>
                      <a:pt x="0" y="439"/>
                    </a:lnTo>
                    <a:lnTo>
                      <a:pt x="0" y="505"/>
                    </a:lnTo>
                    <a:lnTo>
                      <a:pt x="264" y="279"/>
                    </a:lnTo>
                    <a:lnTo>
                      <a:pt x="370" y="333"/>
                    </a:lnTo>
                    <a:lnTo>
                      <a:pt x="595" y="173"/>
                    </a:lnTo>
                    <a:lnTo>
                      <a:pt x="754" y="173"/>
                    </a:lnTo>
                    <a:lnTo>
                      <a:pt x="846" y="80"/>
                    </a:lnTo>
                    <a:lnTo>
                      <a:pt x="846" y="0"/>
                    </a:lnTo>
                    <a:lnTo>
                      <a:pt x="727" y="1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pic>
        <p:nvPicPr>
          <p:cNvPr id="58" name="Picture 57"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05</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矩形 15"/>
          <p:cNvSpPr/>
          <p:nvPr/>
        </p:nvSpPr>
        <p:spPr>
          <a:xfrm>
            <a:off x="6098094" y="3569060"/>
            <a:ext cx="1273105" cy="1285993"/>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问题评估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相关对策</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研究总结</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成绩与思考</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矩形 21"/>
          <p:cNvSpPr/>
          <p:nvPr/>
        </p:nvSpPr>
        <p:spPr>
          <a:xfrm>
            <a:off x="7152118" y="2760675"/>
            <a:ext cx="3648405"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相关建议与论文总结</a:t>
            </a:r>
            <a:endPar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Picture 30" descr="59-南开大学-logo.png"/>
          <p:cNvPicPr>
            <a:picLocks noChangeAspect="1"/>
          </p:cNvPicPr>
          <p:nvPr/>
        </p:nvPicPr>
        <p:blipFill>
          <a:blip r:embed="rId1"/>
          <a:stretch>
            <a:fillRect/>
          </a:stretch>
        </p:blipFill>
        <p:spPr>
          <a:xfrm>
            <a:off x="1823845" y="1608419"/>
            <a:ext cx="2055630" cy="2055630"/>
          </a:xfrm>
          <a:prstGeom prst="rect">
            <a:avLst/>
          </a:prstGeom>
        </p:spPr>
      </p:pic>
      <p:sp>
        <p:nvSpPr>
          <p:cNvPr id="14" name="矩形 13"/>
          <p:cNvSpPr/>
          <p:nvPr/>
        </p:nvSpPr>
        <p:spPr>
          <a:xfrm>
            <a:off x="6098093" y="2463820"/>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05</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6" grpId="0"/>
      <p:bldP spid="22"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35" name="直接连接符 34"/>
          <p:cNvCxnSpPr/>
          <p:nvPr/>
        </p:nvCxnSpPr>
        <p:spPr>
          <a:xfrm>
            <a:off x="5260493" y="3875518"/>
            <a:ext cx="0" cy="475161"/>
          </a:xfrm>
          <a:prstGeom prst="line">
            <a:avLst/>
          </a:prstGeom>
          <a:noFill/>
          <a:ln w="12700" cap="rnd" cmpd="sng" algn="ctr">
            <a:solidFill>
              <a:srgbClr val="FFFFFF">
                <a:lumMod val="75000"/>
              </a:srgbClr>
            </a:solidFill>
            <a:prstDash val="sysDash"/>
            <a:round/>
            <a:headEnd type="none"/>
            <a:tailEnd type="none" w="med" len="med"/>
          </a:ln>
          <a:effectLst/>
        </p:spPr>
      </p:cxnSp>
      <p:cxnSp>
        <p:nvCxnSpPr>
          <p:cNvPr id="36" name="直接连接符 35"/>
          <p:cNvCxnSpPr/>
          <p:nvPr/>
        </p:nvCxnSpPr>
        <p:spPr>
          <a:xfrm>
            <a:off x="8224544" y="3666521"/>
            <a:ext cx="0" cy="1161030"/>
          </a:xfrm>
          <a:prstGeom prst="line">
            <a:avLst/>
          </a:prstGeom>
          <a:noFill/>
          <a:ln w="12700" cap="rnd" cmpd="sng" algn="ctr">
            <a:solidFill>
              <a:srgbClr val="FFFFFF">
                <a:lumMod val="75000"/>
              </a:srgbClr>
            </a:solidFill>
            <a:prstDash val="sysDash"/>
            <a:round/>
            <a:headEnd type="none"/>
            <a:tailEnd type="none" w="med" len="med"/>
          </a:ln>
          <a:effectLst/>
        </p:spPr>
      </p:cxnSp>
      <p:sp>
        <p:nvSpPr>
          <p:cNvPr id="38" name="1"/>
          <p:cNvSpPr/>
          <p:nvPr/>
        </p:nvSpPr>
        <p:spPr bwMode="auto">
          <a:xfrm>
            <a:off x="3235694" y="1885364"/>
            <a:ext cx="5766579" cy="2478667"/>
          </a:xfrm>
          <a:custGeom>
            <a:avLst/>
            <a:gdLst/>
            <a:ahLst/>
            <a:cxnLst>
              <a:cxn ang="0">
                <a:pos x="1532" y="272"/>
              </a:cxn>
              <a:cxn ang="0">
                <a:pos x="984" y="0"/>
              </a:cxn>
              <a:cxn ang="0">
                <a:pos x="984" y="162"/>
              </a:cxn>
              <a:cxn ang="0">
                <a:pos x="0" y="658"/>
              </a:cxn>
              <a:cxn ang="0">
                <a:pos x="984" y="388"/>
              </a:cxn>
              <a:cxn ang="0">
                <a:pos x="984" y="385"/>
              </a:cxn>
              <a:cxn ang="0">
                <a:pos x="984" y="533"/>
              </a:cxn>
              <a:cxn ang="0">
                <a:pos x="1532" y="272"/>
              </a:cxn>
            </a:cxnLst>
            <a:rect l="0" t="0" r="r" b="b"/>
            <a:pathLst>
              <a:path w="1532" h="658">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rgbClr val="8C1B6E"/>
          </a:solidFill>
          <a:ln w="9525">
            <a:noFill/>
            <a:round/>
          </a:ln>
          <a:effectLst>
            <a:outerShdw dist="38100" dir="5400000" sx="102000" sy="102000" algn="t" rotWithShape="0">
              <a:srgbClr val="000000">
                <a:lumMod val="50000"/>
                <a:lumOff val="50000"/>
                <a:alpha val="84000"/>
              </a:srgbClr>
            </a:outerShdw>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išḷïḑê"/>
          <p:cNvSpPr/>
          <p:nvPr/>
        </p:nvSpPr>
        <p:spPr>
          <a:xfrm>
            <a:off x="4384076" y="3241029"/>
            <a:ext cx="344691" cy="344816"/>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40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a:t>
            </a:r>
            <a:endPar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ïṡ1iḋé"/>
          <p:cNvSpPr/>
          <p:nvPr/>
        </p:nvSpPr>
        <p:spPr>
          <a:xfrm>
            <a:off x="5506384" y="2777841"/>
            <a:ext cx="512374" cy="512560"/>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70000" lnSpcReduction="2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2</a:t>
            </a:r>
            <a:endPar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ïślïḋè"/>
          <p:cNvSpPr/>
          <p:nvPr/>
        </p:nvSpPr>
        <p:spPr>
          <a:xfrm>
            <a:off x="7136798" y="2589971"/>
            <a:ext cx="729340" cy="729605"/>
          </a:xfrm>
          <a:prstGeom prst="roundRect">
            <a:avLst>
              <a:gd name="adj" fmla="val 50000"/>
            </a:avLst>
          </a:prstGeom>
          <a:solidFill>
            <a:srgbClr val="FFFFFF">
              <a:lumMod val="95000"/>
            </a:srgbClr>
          </a:solidFill>
          <a:ln w="50800" cap="flat" cmpd="sng" algn="ctr">
            <a:noFill/>
            <a:prstDash val="solid"/>
            <a:miter lim="800000"/>
          </a:ln>
          <a:effectLst>
            <a:outerShdw blurRad="76200" dist="38100" dir="2700000" algn="tl" rotWithShape="0">
              <a:srgbClr val="000000">
                <a:lumMod val="65000"/>
                <a:lumOff val="35000"/>
                <a:alpha val="64000"/>
              </a:srgbClr>
            </a:outerShdw>
          </a:effectLst>
          <a:scene3d>
            <a:camera prst="orthographicFront"/>
            <a:lightRig rig="threePt" dir="t"/>
          </a:scene3d>
          <a:sp3d prstMaterial="softEdge">
            <a:bevelT w="31750" h="6350" prst="angle"/>
          </a:sp3d>
        </p:spPr>
        <p:txBody>
          <a:bodyPr wrap="none" anchor="ctr">
            <a:normAutofit fontScale="92500" lnSpcReduction="100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3</a:t>
            </a:r>
            <a:endParaRPr kumimoji="0" lang="en-US" altLang="zh-CN" sz="3065"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2" name="组合 41"/>
          <p:cNvGrpSpPr/>
          <p:nvPr/>
        </p:nvGrpSpPr>
        <p:grpSpPr>
          <a:xfrm>
            <a:off x="972953" y="3830070"/>
            <a:ext cx="2779870" cy="1263873"/>
            <a:chOff x="972953" y="3830070"/>
            <a:chExt cx="2779870" cy="1263873"/>
          </a:xfrm>
        </p:grpSpPr>
        <p:sp>
          <p:nvSpPr>
            <p:cNvPr id="43" name="1"/>
            <p:cNvSpPr/>
            <p:nvPr/>
          </p:nvSpPr>
          <p:spPr bwMode="auto">
            <a:xfrm>
              <a:off x="1046341" y="3830070"/>
              <a:ext cx="581436" cy="396760"/>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8C1B6E"/>
            </a:solidFill>
            <a:ln>
              <a:noFill/>
            </a:ln>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4" name="组合 43"/>
            <p:cNvGrpSpPr/>
            <p:nvPr/>
          </p:nvGrpSpPr>
          <p:grpSpPr>
            <a:xfrm>
              <a:off x="972953" y="3935925"/>
              <a:ext cx="2779870" cy="1158018"/>
              <a:chOff x="2978691" y="2412339"/>
              <a:chExt cx="2779870" cy="1158018"/>
            </a:xfrm>
          </p:grpSpPr>
          <p:sp>
            <p:nvSpPr>
              <p:cNvPr id="45" name="文本框 44"/>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6" name="文本框 45"/>
              <p:cNvSpPr txBox="1"/>
              <p:nvPr/>
            </p:nvSpPr>
            <p:spPr>
              <a:xfrm>
                <a:off x="2978691" y="2776293"/>
                <a:ext cx="2351472" cy="794064"/>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14000"/>
                  </a:lnSpc>
                  <a:spcBef>
                    <a:spcPts val="0"/>
                  </a:spcBef>
                  <a:spcAft>
                    <a:spcPts val="0"/>
                  </a:spcAft>
                  <a:buClrTx/>
                  <a:buSzTx/>
                  <a:buFontTx/>
                  <a:buNone/>
                  <a:defRPr/>
                </a:pPr>
                <a:r>
                  <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47" name="组合 46"/>
          <p:cNvGrpSpPr/>
          <p:nvPr/>
        </p:nvGrpSpPr>
        <p:grpSpPr>
          <a:xfrm>
            <a:off x="9115390" y="2328855"/>
            <a:ext cx="2779870" cy="1448354"/>
            <a:chOff x="9115390" y="2328855"/>
            <a:chExt cx="2779870" cy="1448354"/>
          </a:xfrm>
        </p:grpSpPr>
        <p:sp>
          <p:nvSpPr>
            <p:cNvPr id="48" name="1"/>
            <p:cNvSpPr/>
            <p:nvPr/>
          </p:nvSpPr>
          <p:spPr bwMode="auto">
            <a:xfrm>
              <a:off x="9178231" y="2328855"/>
              <a:ext cx="581436" cy="580672"/>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rgbClr val="8C1B6E"/>
            </a:solidFill>
            <a:ln>
              <a:noFill/>
            </a:ln>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9" name="组合 48"/>
            <p:cNvGrpSpPr/>
            <p:nvPr/>
          </p:nvGrpSpPr>
          <p:grpSpPr>
            <a:xfrm>
              <a:off x="9115390" y="2619191"/>
              <a:ext cx="2779870" cy="1158018"/>
              <a:chOff x="2978691" y="2412339"/>
              <a:chExt cx="2779870" cy="1158018"/>
            </a:xfrm>
          </p:grpSpPr>
          <p:sp>
            <p:nvSpPr>
              <p:cNvPr id="50" name="文本框 49"/>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1" name="文本框 50"/>
              <p:cNvSpPr txBox="1"/>
              <p:nvPr/>
            </p:nvSpPr>
            <p:spPr>
              <a:xfrm>
                <a:off x="2978691" y="2776293"/>
                <a:ext cx="2351472" cy="794064"/>
              </a:xfrm>
              <a:prstGeom prst="rect">
                <a:avLst/>
              </a:prstGeom>
              <a:noFill/>
            </p:spPr>
            <p:txBody>
              <a:bodyPr wrap="square" rtlCol="0">
                <a:spAutoFit/>
                <a:scene3d>
                  <a:camera prst="orthographicFront"/>
                  <a:lightRig rig="threePt" dir="t"/>
                </a:scene3d>
                <a:sp3d contourW="12700"/>
              </a:bodyPr>
              <a:lstStyle/>
              <a:p>
                <a:pPr marL="0" marR="0" lvl="0" indent="0" defTabSz="457200" eaLnBrk="1" fontAlgn="auto" latinLnBrk="0" hangingPunct="1">
                  <a:lnSpc>
                    <a:spcPct val="114000"/>
                  </a:lnSpc>
                  <a:spcBef>
                    <a:spcPts val="0"/>
                  </a:spcBef>
                  <a:spcAft>
                    <a:spcPts val="0"/>
                  </a:spcAft>
                  <a:buClrTx/>
                  <a:buSzTx/>
                  <a:buFontTx/>
                  <a:buNone/>
                  <a:defRPr/>
                </a:pPr>
                <a:r>
                  <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52" name="组合 51"/>
          <p:cNvGrpSpPr/>
          <p:nvPr/>
        </p:nvGrpSpPr>
        <p:grpSpPr>
          <a:xfrm>
            <a:off x="3840786" y="4470919"/>
            <a:ext cx="2839414" cy="957185"/>
            <a:chOff x="3380809" y="2412339"/>
            <a:chExt cx="2839414" cy="957185"/>
          </a:xfrm>
        </p:grpSpPr>
        <p:sp>
          <p:nvSpPr>
            <p:cNvPr id="53" name="文本框 52"/>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algn="ct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4" name="文本框 53"/>
            <p:cNvSpPr txBox="1"/>
            <p:nvPr/>
          </p:nvSpPr>
          <p:spPr>
            <a:xfrm>
              <a:off x="3380809" y="2750893"/>
              <a:ext cx="2839414" cy="618631"/>
            </a:xfrm>
            <a:prstGeom prst="rect">
              <a:avLst/>
            </a:prstGeom>
            <a:noFill/>
          </p:spPr>
          <p:txBody>
            <a:bodyPr wrap="square" rtlCol="0">
              <a:spAutoFit/>
              <a:scene3d>
                <a:camera prst="orthographicFront"/>
                <a:lightRig rig="threePt" dir="t"/>
              </a:scene3d>
              <a:sp3d contourW="12700"/>
            </a:bodyPr>
            <a:lstStyle/>
            <a:p>
              <a:pPr algn="ct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55" name="组合 54"/>
          <p:cNvGrpSpPr/>
          <p:nvPr/>
        </p:nvGrpSpPr>
        <p:grpSpPr>
          <a:xfrm>
            <a:off x="6804837" y="4877912"/>
            <a:ext cx="2839414" cy="957185"/>
            <a:chOff x="3380809" y="2412339"/>
            <a:chExt cx="2839414" cy="957185"/>
          </a:xfrm>
        </p:grpSpPr>
        <p:sp>
          <p:nvSpPr>
            <p:cNvPr id="56" name="文本框 55"/>
            <p:cNvSpPr txBox="1"/>
            <p:nvPr/>
          </p:nvSpPr>
          <p:spPr>
            <a:xfrm>
              <a:off x="3733626" y="2412339"/>
              <a:ext cx="2133781" cy="369332"/>
            </a:xfrm>
            <a:prstGeom prst="rect">
              <a:avLst/>
            </a:prstGeom>
            <a:noFill/>
          </p:spPr>
          <p:txBody>
            <a:bodyPr wrap="square" rtlCol="0">
              <a:spAutoFit/>
              <a:scene3d>
                <a:camera prst="orthographicFront"/>
                <a:lightRig rig="threePt" dir="t"/>
              </a:scene3d>
              <a:sp3d contourW="12700"/>
            </a:bodyPr>
            <a:lstStyle/>
            <a:p>
              <a:pPr algn="ct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7" name="文本框 56"/>
            <p:cNvSpPr txBox="1"/>
            <p:nvPr/>
          </p:nvSpPr>
          <p:spPr>
            <a:xfrm>
              <a:off x="3380809" y="2750893"/>
              <a:ext cx="2839414" cy="618631"/>
            </a:xfrm>
            <a:prstGeom prst="rect">
              <a:avLst/>
            </a:prstGeom>
            <a:noFill/>
          </p:spPr>
          <p:txBody>
            <a:bodyPr wrap="square" rtlCol="0">
              <a:spAutoFit/>
              <a:scene3d>
                <a:camera prst="orthographicFront"/>
                <a:lightRig rig="threePt" dir="t"/>
              </a:scene3d>
              <a:sp3d contourW="12700"/>
            </a:bodyPr>
            <a:lstStyle/>
            <a:p>
              <a:pPr algn="ct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pic>
        <p:nvPicPr>
          <p:cNvPr id="58" name="Picture 57"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par>
                                <p:cTn id="10" presetID="53" presetClass="entr" presetSubtype="16" fill="hold" nodeType="with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up)">
                                      <p:cBhvr>
                                        <p:cTn id="18" dur="500"/>
                                        <p:tgtEl>
                                          <p:spTgt spid="35"/>
                                        </p:tgtEl>
                                      </p:cBhvr>
                                    </p:animEffect>
                                  </p:childTnLst>
                                </p:cTn>
                              </p:par>
                              <p:par>
                                <p:cTn id="19" presetID="22" presetClass="entr" presetSubtype="1"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ipe(up)">
                                      <p:cBhvr>
                                        <p:cTn id="21" dur="500"/>
                                        <p:tgtEl>
                                          <p:spTgt spid="36"/>
                                        </p:tgtEl>
                                      </p:cBhvr>
                                    </p:animEffect>
                                  </p:childTnLst>
                                </p:cTn>
                              </p:par>
                            </p:childTnLst>
                          </p:cTn>
                        </p:par>
                        <p:par>
                          <p:cTn id="22" fill="hold">
                            <p:stCondLst>
                              <p:cond delay="1000"/>
                            </p:stCondLst>
                            <p:childTnLst>
                              <p:par>
                                <p:cTn id="23" presetID="42" presetClass="entr" presetSubtype="0" fill="hold"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1000"/>
                                        <p:tgtEl>
                                          <p:spTgt spid="52"/>
                                        </p:tgtEl>
                                      </p:cBhvr>
                                    </p:animEffect>
                                    <p:anim calcmode="lin" valueType="num">
                                      <p:cBhvr>
                                        <p:cTn id="26" dur="1000" fill="hold"/>
                                        <p:tgtEl>
                                          <p:spTgt spid="52"/>
                                        </p:tgtEl>
                                        <p:attrNameLst>
                                          <p:attrName>ppt_x</p:attrName>
                                        </p:attrNameLst>
                                      </p:cBhvr>
                                      <p:tavLst>
                                        <p:tav tm="0">
                                          <p:val>
                                            <p:strVal val="#ppt_x"/>
                                          </p:val>
                                        </p:tav>
                                        <p:tav tm="100000">
                                          <p:val>
                                            <p:strVal val="#ppt_x"/>
                                          </p:val>
                                        </p:tav>
                                      </p:tavLst>
                                    </p:anim>
                                    <p:anim calcmode="lin" valueType="num">
                                      <p:cBhvr>
                                        <p:cTn id="27" dur="1000" fill="hold"/>
                                        <p:tgtEl>
                                          <p:spTgt spid="52"/>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1000"/>
                                        <p:tgtEl>
                                          <p:spTgt spid="55"/>
                                        </p:tgtEl>
                                      </p:cBhvr>
                                    </p:animEffect>
                                    <p:anim calcmode="lin" valueType="num">
                                      <p:cBhvr>
                                        <p:cTn id="31" dur="1000" fill="hold"/>
                                        <p:tgtEl>
                                          <p:spTgt spid="55"/>
                                        </p:tgtEl>
                                        <p:attrNameLst>
                                          <p:attrName>ppt_x</p:attrName>
                                        </p:attrNameLst>
                                      </p:cBhvr>
                                      <p:tavLst>
                                        <p:tav tm="0">
                                          <p:val>
                                            <p:strVal val="#ppt_x"/>
                                          </p:val>
                                        </p:tav>
                                        <p:tav tm="100000">
                                          <p:val>
                                            <p:strVal val="#ppt_x"/>
                                          </p:val>
                                        </p:tav>
                                      </p:tavLst>
                                    </p:anim>
                                    <p:anim calcmode="lin" valueType="num">
                                      <p:cBhvr>
                                        <p:cTn id="32"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TextBox 35"/>
          <p:cNvSpPr txBox="1"/>
          <p:nvPr/>
        </p:nvSpPr>
        <p:spPr>
          <a:xfrm>
            <a:off x="5110480" y="417660"/>
            <a:ext cx="1971040" cy="667106"/>
          </a:xfrm>
          <a:prstGeom prst="rect">
            <a:avLst/>
          </a:prstGeom>
          <a:noFill/>
        </p:spPr>
        <p:txBody>
          <a:bodyPr wrap="square" rtlCol="0">
            <a:spAutoFit/>
          </a:bodyPr>
          <a:lstStyle/>
          <a:p>
            <a:pPr algn="ctr" defTabSz="1219200"/>
            <a:r>
              <a:rPr lang="zh-CN" altLang="en-US" sz="3735" b="1" dirty="0">
                <a:ln w="6350">
                  <a:noFill/>
                </a:ln>
                <a:solidFill>
                  <a:srgbClr val="9D1F7B"/>
                </a:solidFill>
                <a:latin typeface="思源黑体 Light" panose="020B0300000000000000" pitchFamily="34" charset="-122"/>
                <a:ea typeface="思源黑体 CN Light" panose="020B0300000000000000" pitchFamily="34" charset="-122"/>
                <a:sym typeface="思源黑体 Light" panose="020B0300000000000000" pitchFamily="34" charset="-122"/>
              </a:rPr>
              <a:t>目  录</a:t>
            </a:r>
            <a:endParaRPr lang="en-US" altLang="zh-CN" sz="3735" b="1" dirty="0">
              <a:ln w="6350">
                <a:noFill/>
              </a:ln>
              <a:solidFill>
                <a:srgbClr val="1D69A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 name="组合 1"/>
          <p:cNvGrpSpPr/>
          <p:nvPr/>
        </p:nvGrpSpPr>
        <p:grpSpPr>
          <a:xfrm>
            <a:off x="696685" y="3429000"/>
            <a:ext cx="2016723" cy="2527653"/>
            <a:chOff x="522514" y="3027330"/>
            <a:chExt cx="1512542" cy="1440160"/>
          </a:xfrm>
        </p:grpSpPr>
        <p:sp>
          <p:nvSpPr>
            <p:cNvPr id="54" name="矩形 53"/>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55" name="直接连接符 5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9" name="Freeform 9"/>
          <p:cNvSpPr>
            <a:spLocks noEditPoints="1"/>
          </p:cNvSpPr>
          <p:nvPr/>
        </p:nvSpPr>
        <p:spPr bwMode="auto">
          <a:xfrm>
            <a:off x="10241908" y="2773623"/>
            <a:ext cx="507312" cy="330552"/>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rgbClr val="C5279B"/>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Freeform 10"/>
          <p:cNvSpPr>
            <a:spLocks noEditPoints="1"/>
          </p:cNvSpPr>
          <p:nvPr/>
        </p:nvSpPr>
        <p:spPr bwMode="auto">
          <a:xfrm>
            <a:off x="3733390" y="2750331"/>
            <a:ext cx="382485" cy="383483"/>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rgbClr val="571144"/>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Freeform 11"/>
          <p:cNvSpPr>
            <a:spLocks noEditPoints="1"/>
          </p:cNvSpPr>
          <p:nvPr/>
        </p:nvSpPr>
        <p:spPr bwMode="auto">
          <a:xfrm>
            <a:off x="8113019" y="2729123"/>
            <a:ext cx="328557" cy="417435"/>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rgbClr val="571144"/>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Freeform 12"/>
          <p:cNvSpPr>
            <a:spLocks noEditPoints="1"/>
          </p:cNvSpPr>
          <p:nvPr/>
        </p:nvSpPr>
        <p:spPr bwMode="auto">
          <a:xfrm>
            <a:off x="5953194" y="2733676"/>
            <a:ext cx="285613" cy="410445"/>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rgbClr val="C5279B"/>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3" name="Freeform 13"/>
          <p:cNvSpPr>
            <a:spLocks noEditPoints="1"/>
          </p:cNvSpPr>
          <p:nvPr/>
        </p:nvSpPr>
        <p:spPr bwMode="auto">
          <a:xfrm>
            <a:off x="1466964" y="2745660"/>
            <a:ext cx="465373" cy="386477"/>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rgbClr val="C5279B"/>
          </a:solidFill>
          <a:ln>
            <a:noFill/>
          </a:ln>
        </p:spPr>
        <p:txBody>
          <a:bodyPr vert="horz" wrap="square" lIns="121920" tIns="60960" rIns="121920" bIns="60960" numCol="1" anchor="t" anchorCtr="0" compatLnSpc="1"/>
          <a:lstStyle/>
          <a:p>
            <a:pPr defTabSz="1219200"/>
            <a:endParaRPr lang="zh-CN" altLang="en-US" sz="2400">
              <a:solidFill>
                <a:srgbClr val="333333"/>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74" name="组合 73"/>
          <p:cNvGrpSpPr/>
          <p:nvPr/>
        </p:nvGrpSpPr>
        <p:grpSpPr>
          <a:xfrm>
            <a:off x="2889552" y="3429000"/>
            <a:ext cx="2016723" cy="2527653"/>
            <a:chOff x="522514" y="3027330"/>
            <a:chExt cx="1512542" cy="1440160"/>
          </a:xfrm>
        </p:grpSpPr>
        <p:sp>
          <p:nvSpPr>
            <p:cNvPr id="75" name="矩形 74"/>
            <p:cNvSpPr/>
            <p:nvPr/>
          </p:nvSpPr>
          <p:spPr>
            <a:xfrm>
              <a:off x="522514" y="3027330"/>
              <a:ext cx="1512542" cy="1440160"/>
            </a:xfrm>
            <a:prstGeom prst="rect">
              <a:avLst/>
            </a:prstGeom>
            <a:solidFill>
              <a:srgbClr val="C5279B">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76" name="直接连接符 75"/>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77" name="组合 76"/>
          <p:cNvGrpSpPr/>
          <p:nvPr/>
        </p:nvGrpSpPr>
        <p:grpSpPr>
          <a:xfrm>
            <a:off x="5090885" y="3429000"/>
            <a:ext cx="2016723" cy="2527653"/>
            <a:chOff x="522514" y="3027330"/>
            <a:chExt cx="1512542" cy="1440160"/>
          </a:xfrm>
        </p:grpSpPr>
        <p:sp>
          <p:nvSpPr>
            <p:cNvPr id="78" name="矩形 77"/>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79" name="直接连接符 78"/>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0" name="组合 79"/>
          <p:cNvGrpSpPr/>
          <p:nvPr/>
        </p:nvGrpSpPr>
        <p:grpSpPr>
          <a:xfrm>
            <a:off x="7300685" y="3429000"/>
            <a:ext cx="2016723" cy="2527653"/>
            <a:chOff x="522514" y="3027330"/>
            <a:chExt cx="1512542" cy="1440160"/>
          </a:xfrm>
        </p:grpSpPr>
        <p:sp>
          <p:nvSpPr>
            <p:cNvPr id="81" name="矩形 80"/>
            <p:cNvSpPr/>
            <p:nvPr/>
          </p:nvSpPr>
          <p:spPr>
            <a:xfrm>
              <a:off x="522514" y="3027330"/>
              <a:ext cx="1512542" cy="1440160"/>
            </a:xfrm>
            <a:prstGeom prst="rect">
              <a:avLst/>
            </a:prstGeom>
            <a:solidFill>
              <a:srgbClr val="C5279B">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82" name="直接连接符 81"/>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83" name="组合 82"/>
          <p:cNvGrpSpPr/>
          <p:nvPr/>
        </p:nvGrpSpPr>
        <p:grpSpPr>
          <a:xfrm>
            <a:off x="9493552" y="3429000"/>
            <a:ext cx="2016723" cy="2527653"/>
            <a:chOff x="522514" y="3027330"/>
            <a:chExt cx="1512542" cy="1440160"/>
          </a:xfrm>
        </p:grpSpPr>
        <p:sp>
          <p:nvSpPr>
            <p:cNvPr id="84" name="矩形 83"/>
            <p:cNvSpPr/>
            <p:nvPr/>
          </p:nvSpPr>
          <p:spPr>
            <a:xfrm>
              <a:off x="522514" y="3027330"/>
              <a:ext cx="1512542" cy="1440160"/>
            </a:xfrm>
            <a:prstGeom prst="rect">
              <a:avLst/>
            </a:prstGeom>
            <a:solidFill>
              <a:schemeClr val="bg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85" name="直接连接符 84"/>
            <p:cNvCxnSpPr/>
            <p:nvPr/>
          </p:nvCxnSpPr>
          <p:spPr>
            <a:xfrm>
              <a:off x="522514" y="3393953"/>
              <a:ext cx="151254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59" name="矩形 58"/>
          <p:cNvSpPr/>
          <p:nvPr/>
        </p:nvSpPr>
        <p:spPr>
          <a:xfrm>
            <a:off x="5489102" y="4149053"/>
            <a:ext cx="1213794" cy="1285993"/>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实践难点</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市场调研分析</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案例对比分析</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矩形 59"/>
          <p:cNvSpPr/>
          <p:nvPr/>
        </p:nvSpPr>
        <p:spPr>
          <a:xfrm>
            <a:off x="3028226" y="4149053"/>
            <a:ext cx="1728358" cy="978281"/>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研究方法</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研究方案可行性说明</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1" name="矩形 60"/>
          <p:cNvSpPr/>
          <p:nvPr/>
        </p:nvSpPr>
        <p:spPr>
          <a:xfrm>
            <a:off x="824634" y="4149052"/>
            <a:ext cx="1728358" cy="1593706"/>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选题背景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研究意义</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国内外相关研究综述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理论基础与文献综述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主要贡献与创新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2" name="矩形 61"/>
          <p:cNvSpPr/>
          <p:nvPr/>
        </p:nvSpPr>
        <p:spPr>
          <a:xfrm>
            <a:off x="9991074" y="4149053"/>
            <a:ext cx="1042273" cy="1285993"/>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问题评估</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相关对策</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研究总结</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成绩与思考</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3" name="矩形 62"/>
          <p:cNvSpPr/>
          <p:nvPr/>
        </p:nvSpPr>
        <p:spPr>
          <a:xfrm>
            <a:off x="7873243" y="4149053"/>
            <a:ext cx="870751" cy="978281"/>
          </a:xfrm>
          <a:prstGeom prst="rect">
            <a:avLst/>
          </a:prstGeom>
        </p:spPr>
        <p:txBody>
          <a:bodyPr wrap="none">
            <a:spAutoFit/>
          </a:bodyPr>
          <a:lstStyle/>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研究目标</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成果形式</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algn="ctr" defTabSz="1219200">
              <a:lnSpc>
                <a:spcPct val="150000"/>
              </a:lnSpc>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应用前景</a:t>
            </a:r>
            <a:endParaRPr lang="en-US" altLang="zh-CN"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4" name="矩形 63"/>
          <p:cNvSpPr/>
          <p:nvPr/>
        </p:nvSpPr>
        <p:spPr>
          <a:xfrm>
            <a:off x="5058695" y="3556386"/>
            <a:ext cx="2074607"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关键技术与实践难点</a:t>
            </a:r>
            <a:endPar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5" name="矩形 64"/>
          <p:cNvSpPr/>
          <p:nvPr/>
        </p:nvSpPr>
        <p:spPr>
          <a:xfrm>
            <a:off x="3065098" y="3556386"/>
            <a:ext cx="1654620"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研究思路与方法</a:t>
            </a:r>
            <a:endPar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6" name="矩形 65"/>
          <p:cNvSpPr/>
          <p:nvPr/>
        </p:nvSpPr>
        <p:spPr>
          <a:xfrm>
            <a:off x="930036" y="3556386"/>
            <a:ext cx="1517560" cy="338554"/>
          </a:xfrm>
          <a:prstGeom prst="rect">
            <a:avLst/>
          </a:prstGeom>
        </p:spPr>
        <p:txBody>
          <a:bodyPr wrap="squar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绪论</a:t>
            </a:r>
            <a:endPar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7" name="矩形 66"/>
          <p:cNvSpPr/>
          <p:nvPr/>
        </p:nvSpPr>
        <p:spPr>
          <a:xfrm>
            <a:off x="9474907" y="3556386"/>
            <a:ext cx="2074607"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相关建议与论文总结</a:t>
            </a:r>
            <a:endPar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8" name="矩形 67"/>
          <p:cNvSpPr/>
          <p:nvPr/>
        </p:nvSpPr>
        <p:spPr>
          <a:xfrm>
            <a:off x="7481310" y="3556386"/>
            <a:ext cx="1654620" cy="338554"/>
          </a:xfrm>
          <a:prstGeom prst="rect">
            <a:avLst/>
          </a:prstGeom>
        </p:spPr>
        <p:txBody>
          <a:bodyPr wrap="none">
            <a:spAutoFit/>
          </a:bodyPr>
          <a:lstStyle/>
          <a:p>
            <a:pPr algn="ctr" defTabSz="1219200"/>
            <a:r>
              <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研究成果与应用</a:t>
            </a:r>
            <a:endParaRPr lang="zh-CN" altLang="en-US" sz="1600" b="1"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 name="组合 2"/>
          <p:cNvGrpSpPr/>
          <p:nvPr/>
        </p:nvGrpSpPr>
        <p:grpSpPr>
          <a:xfrm>
            <a:off x="3871951" y="1412675"/>
            <a:ext cx="4448098" cy="76585"/>
            <a:chOff x="4813681" y="1412675"/>
            <a:chExt cx="4448098" cy="76585"/>
          </a:xfrm>
        </p:grpSpPr>
        <p:sp>
          <p:nvSpPr>
            <p:cNvPr id="38" name="矩形 3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矩形 3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矩形 3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矩形 4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4" name="文本框 3"/>
          <p:cNvSpPr txBox="1"/>
          <p:nvPr/>
        </p:nvSpPr>
        <p:spPr>
          <a:xfrm>
            <a:off x="5384136" y="1022404"/>
            <a:ext cx="1423724" cy="646331"/>
          </a:xfrm>
          <a:prstGeom prst="rect">
            <a:avLst/>
          </a:prstGeom>
          <a:noFill/>
        </p:spPr>
        <p:txBody>
          <a:bodyPr wrap="none" rtlCol="0">
            <a:spAutoFit/>
          </a:bodyPr>
          <a:lstStyle/>
          <a:p>
            <a:r>
              <a:rPr lang="en-US" altLang="zh-CN" sz="1800" dirty="0">
                <a:ln w="6350">
                  <a:noFill/>
                </a:ln>
                <a:solidFill>
                  <a:srgbClr val="333333">
                    <a:lumMod val="50000"/>
                    <a:lumOff val="50000"/>
                  </a:srgbClr>
                </a:solidFill>
                <a:latin typeface="思源黑体 Light" panose="020B0300000000000000" pitchFamily="34" charset="-122"/>
                <a:ea typeface="思源黑体 CN Light" panose="020B0300000000000000" pitchFamily="34" charset="-122"/>
                <a:cs typeface="Arial" panose="020B0604020202020204" pitchFamily="34" charset="0"/>
                <a:sym typeface="思源黑体 Light" panose="020B0300000000000000" pitchFamily="34" charset="-122"/>
              </a:rPr>
              <a:t>CONTENTS</a:t>
            </a:r>
            <a:endParaRPr lang="zh-CN" altLang="en-US" sz="1800" dirty="0">
              <a:ln w="6350">
                <a:noFill/>
              </a:ln>
              <a:solidFill>
                <a:srgbClr val="333333">
                  <a:lumMod val="50000"/>
                  <a:lumOff val="50000"/>
                </a:srgbClr>
              </a:solidFill>
              <a:latin typeface="思源黑体 Light" panose="020B0300000000000000" pitchFamily="34" charset="-122"/>
              <a:ea typeface="思源黑体 CN Light" panose="020B0300000000000000" pitchFamily="34" charset="-122"/>
              <a:cs typeface="Arial" panose="020B0604020202020204" pitchFamily="34" charset="0"/>
              <a:sym typeface="思源黑体 Light" panose="020B0300000000000000" pitchFamily="34" charset="-122"/>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fade">
                                      <p:cBhvr>
                                        <p:cTn id="21" dur="500"/>
                                        <p:tgtEl>
                                          <p:spTgt spid="7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70"/>
                                        </p:tgtEl>
                                        <p:attrNameLst>
                                          <p:attrName>style.visibility</p:attrName>
                                        </p:attrNameLst>
                                      </p:cBhvr>
                                      <p:to>
                                        <p:strVal val="visible"/>
                                      </p:to>
                                    </p:set>
                                    <p:animEffect transition="in" filter="fade">
                                      <p:cBhvr>
                                        <p:cTn id="31" dur="500"/>
                                        <p:tgtEl>
                                          <p:spTgt spid="70"/>
                                        </p:tgtEl>
                                      </p:cBhvr>
                                    </p:animEffect>
                                  </p:childTnLst>
                                </p:cTn>
                              </p:par>
                              <p:par>
                                <p:cTn id="32" presetID="10" presetClass="entr" presetSubtype="0" fill="hold" nodeType="withEffect">
                                  <p:stCondLst>
                                    <p:cond delay="0"/>
                                  </p:stCondLst>
                                  <p:childTnLst>
                                    <p:set>
                                      <p:cBhvr>
                                        <p:cTn id="33" dur="1" fill="hold">
                                          <p:stCondLst>
                                            <p:cond delay="0"/>
                                          </p:stCondLst>
                                        </p:cTn>
                                        <p:tgtEl>
                                          <p:spTgt spid="74"/>
                                        </p:tgtEl>
                                        <p:attrNameLst>
                                          <p:attrName>style.visibility</p:attrName>
                                        </p:attrNameLst>
                                      </p:cBhvr>
                                      <p:to>
                                        <p:strVal val="visible"/>
                                      </p:to>
                                    </p:set>
                                    <p:animEffect transition="in" filter="fade">
                                      <p:cBhvr>
                                        <p:cTn id="34" dur="500"/>
                                        <p:tgtEl>
                                          <p:spTgt spid="7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5"/>
                                        </p:tgtEl>
                                        <p:attrNameLst>
                                          <p:attrName>style.visibility</p:attrName>
                                        </p:attrNameLst>
                                      </p:cBhvr>
                                      <p:to>
                                        <p:strVal val="visible"/>
                                      </p:to>
                                    </p:set>
                                    <p:animEffect transition="in" filter="fade">
                                      <p:cBhvr>
                                        <p:cTn id="40" dur="500"/>
                                        <p:tgtEl>
                                          <p:spTgt spid="65"/>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72"/>
                                        </p:tgtEl>
                                        <p:attrNameLst>
                                          <p:attrName>style.visibility</p:attrName>
                                        </p:attrNameLst>
                                      </p:cBhvr>
                                      <p:to>
                                        <p:strVal val="visible"/>
                                      </p:to>
                                    </p:set>
                                    <p:animEffect transition="in" filter="fade">
                                      <p:cBhvr>
                                        <p:cTn id="44" dur="500"/>
                                        <p:tgtEl>
                                          <p:spTgt spid="72"/>
                                        </p:tgtEl>
                                      </p:cBhvr>
                                    </p:animEffect>
                                  </p:childTnLst>
                                </p:cTn>
                              </p:par>
                              <p:par>
                                <p:cTn id="45" presetID="10" presetClass="entr" presetSubtype="0" fill="hold" nodeType="with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fade">
                                      <p:cBhvr>
                                        <p:cTn id="47" dur="500"/>
                                        <p:tgtEl>
                                          <p:spTgt spid="7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fade">
                                      <p:cBhvr>
                                        <p:cTn id="50" dur="500"/>
                                        <p:tgtEl>
                                          <p:spTgt spid="5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fade">
                                      <p:cBhvr>
                                        <p:cTn id="53" dur="500"/>
                                        <p:tgtEl>
                                          <p:spTgt spid="64"/>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fade">
                                      <p:cBhvr>
                                        <p:cTn id="57" dur="500"/>
                                        <p:tgtEl>
                                          <p:spTgt spid="71"/>
                                        </p:tgtEl>
                                      </p:cBhvr>
                                    </p:animEffect>
                                  </p:childTnLst>
                                </p:cTn>
                              </p:par>
                              <p:par>
                                <p:cTn id="58" presetID="10" presetClass="entr" presetSubtype="0" fill="hold" nodeType="withEffect">
                                  <p:stCondLst>
                                    <p:cond delay="0"/>
                                  </p:stCondLst>
                                  <p:childTnLst>
                                    <p:set>
                                      <p:cBhvr>
                                        <p:cTn id="59" dur="1" fill="hold">
                                          <p:stCondLst>
                                            <p:cond delay="0"/>
                                          </p:stCondLst>
                                        </p:cTn>
                                        <p:tgtEl>
                                          <p:spTgt spid="80"/>
                                        </p:tgtEl>
                                        <p:attrNameLst>
                                          <p:attrName>style.visibility</p:attrName>
                                        </p:attrNameLst>
                                      </p:cBhvr>
                                      <p:to>
                                        <p:strVal val="visible"/>
                                      </p:to>
                                    </p:set>
                                    <p:animEffect transition="in" filter="fade">
                                      <p:cBhvr>
                                        <p:cTn id="60" dur="500"/>
                                        <p:tgtEl>
                                          <p:spTgt spid="8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3"/>
                                        </p:tgtEl>
                                        <p:attrNameLst>
                                          <p:attrName>style.visibility</p:attrName>
                                        </p:attrNameLst>
                                      </p:cBhvr>
                                      <p:to>
                                        <p:strVal val="visible"/>
                                      </p:to>
                                    </p:set>
                                    <p:animEffect transition="in" filter="fade">
                                      <p:cBhvr>
                                        <p:cTn id="63" dur="500"/>
                                        <p:tgtEl>
                                          <p:spTgt spid="6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8"/>
                                        </p:tgtEl>
                                        <p:attrNameLst>
                                          <p:attrName>style.visibility</p:attrName>
                                        </p:attrNameLst>
                                      </p:cBhvr>
                                      <p:to>
                                        <p:strVal val="visible"/>
                                      </p:to>
                                    </p:set>
                                    <p:animEffect transition="in" filter="fade">
                                      <p:cBhvr>
                                        <p:cTn id="66" dur="500"/>
                                        <p:tgtEl>
                                          <p:spTgt spid="68"/>
                                        </p:tgtEl>
                                      </p:cBhvr>
                                    </p:animEffect>
                                  </p:childTnLst>
                                </p:cTn>
                              </p:par>
                            </p:childTnLst>
                          </p:cTn>
                        </p:par>
                        <p:par>
                          <p:cTn id="67" fill="hold">
                            <p:stCondLst>
                              <p:cond delay="3000"/>
                            </p:stCondLst>
                            <p:childTnLst>
                              <p:par>
                                <p:cTn id="68" presetID="10" presetClass="entr" presetSubtype="0" fill="hold" grpId="0" nodeType="after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fade">
                                      <p:cBhvr>
                                        <p:cTn id="70" dur="500"/>
                                        <p:tgtEl>
                                          <p:spTgt spid="69"/>
                                        </p:tgtEl>
                                      </p:cBhvr>
                                    </p:animEffect>
                                  </p:childTnLst>
                                </p:cTn>
                              </p:par>
                              <p:par>
                                <p:cTn id="71" presetID="10" presetClass="entr" presetSubtype="0" fill="hold" nodeType="withEffect">
                                  <p:stCondLst>
                                    <p:cond delay="0"/>
                                  </p:stCondLst>
                                  <p:childTnLst>
                                    <p:set>
                                      <p:cBhvr>
                                        <p:cTn id="72" dur="1" fill="hold">
                                          <p:stCondLst>
                                            <p:cond delay="0"/>
                                          </p:stCondLst>
                                        </p:cTn>
                                        <p:tgtEl>
                                          <p:spTgt spid="83"/>
                                        </p:tgtEl>
                                        <p:attrNameLst>
                                          <p:attrName>style.visibility</p:attrName>
                                        </p:attrNameLst>
                                      </p:cBhvr>
                                      <p:to>
                                        <p:strVal val="visible"/>
                                      </p:to>
                                    </p:set>
                                    <p:animEffect transition="in" filter="fade">
                                      <p:cBhvr>
                                        <p:cTn id="73" dur="500"/>
                                        <p:tgtEl>
                                          <p:spTgt spid="8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7"/>
                                        </p:tgtEl>
                                        <p:attrNameLst>
                                          <p:attrName>style.visibility</p:attrName>
                                        </p:attrNameLst>
                                      </p:cBhvr>
                                      <p:to>
                                        <p:strVal val="visible"/>
                                      </p:to>
                                    </p:set>
                                    <p:animEffect transition="in" filter="fade">
                                      <p:cBhvr>
                                        <p:cTn id="7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69" grpId="0" animBg="1"/>
      <p:bldP spid="70" grpId="0" animBg="1"/>
      <p:bldP spid="71" grpId="0" animBg="1"/>
      <p:bldP spid="72" grpId="0" animBg="1"/>
      <p:bldP spid="73" grpId="0" animBg="1"/>
      <p:bldP spid="59" grpId="0"/>
      <p:bldP spid="60" grpId="0"/>
      <p:bldP spid="61" grpId="0"/>
      <p:bldP spid="62" grpId="0"/>
      <p:bldP spid="63" grpId="0"/>
      <p:bldP spid="64" grpId="0"/>
      <p:bldP spid="65" grpId="0"/>
      <p:bldP spid="66" grpId="0"/>
      <p:bldP spid="67" grpId="0"/>
      <p:bldP spid="6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矩形 6"/>
          <p:cNvSpPr/>
          <p:nvPr/>
        </p:nvSpPr>
        <p:spPr>
          <a:xfrm>
            <a:off x="1435842" y="5030520"/>
            <a:ext cx="9939057" cy="532453"/>
          </a:xfrm>
          <a:prstGeom prst="rect">
            <a:avLst/>
          </a:prstGeom>
          <a:noFill/>
        </p:spPr>
        <p:txBody>
          <a:bodyPr wrap="square" rtlCol="0">
            <a:spAutoFit/>
          </a:bodyPr>
          <a:lstStyle/>
          <a:p>
            <a:pPr defTabSz="457200">
              <a:lnSpc>
                <a:spcPct val="130000"/>
              </a:lnSpc>
              <a:defRPr/>
            </a:pPr>
            <a:r>
              <a:rPr lang="zh-CN" altLang="en-US" sz="1100" spc="100" dirty="0">
                <a:solidFill>
                  <a:srgbClr val="5F5F5F"/>
                </a:solidFill>
                <a:latin typeface="思源黑体 Light" panose="020B0300000000000000" pitchFamily="34" charset="-122"/>
                <a:ea typeface="思源黑体 CN Light" panose="020B0300000000000000" pitchFamily="34" charset="-122"/>
                <a:sym typeface="思源黑体 Light" panose="020B0300000000000000" pitchFamily="34" charset="-122"/>
              </a:rPr>
              <a:t>输入需要编辑的内容，内容可以简洁表达，使用关键词。输入需要编辑的内容，内容可以简洁表达，使用关键词。输入需要编辑的内容，内容可以简洁表达，使用关键词。输入需要编辑的内容，内容可以简洁表达，使用关键词。输入需要编辑的内容，内容可以简洁表达，使用关键词。</a:t>
            </a:r>
            <a:endParaRPr lang="zh-CN" altLang="en-US" sz="1100" spc="100" dirty="0">
              <a:solidFill>
                <a:srgbClr val="5F5F5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8" name="组合 7"/>
          <p:cNvGrpSpPr/>
          <p:nvPr/>
        </p:nvGrpSpPr>
        <p:grpSpPr>
          <a:xfrm>
            <a:off x="4212919" y="2359150"/>
            <a:ext cx="1469036" cy="1469036"/>
            <a:chOff x="4212919" y="2359150"/>
            <a:chExt cx="1469036" cy="1469036"/>
          </a:xfrm>
        </p:grpSpPr>
        <p:sp>
          <p:nvSpPr>
            <p:cNvPr id="9" name="椭圆 8"/>
            <p:cNvSpPr/>
            <p:nvPr/>
          </p:nvSpPr>
          <p:spPr>
            <a:xfrm>
              <a:off x="4212919" y="2359150"/>
              <a:ext cx="1469036" cy="1469036"/>
            </a:xfrm>
            <a:prstGeom prst="ellipse">
              <a:avLst/>
            </a:prstGeom>
            <a:solidFill>
              <a:srgbClr val="571144"/>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0" name="Freeform 22"/>
            <p:cNvSpPr>
              <a:spLocks noEditPoints="1"/>
            </p:cNvSpPr>
            <p:nvPr/>
          </p:nvSpPr>
          <p:spPr bwMode="auto">
            <a:xfrm>
              <a:off x="4722324" y="2920756"/>
              <a:ext cx="450225" cy="324473"/>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rgbClr val="FFFFFF"/>
            </a:solid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1" name="组合 10"/>
          <p:cNvGrpSpPr/>
          <p:nvPr/>
        </p:nvGrpSpPr>
        <p:grpSpPr>
          <a:xfrm>
            <a:off x="1662102" y="2359150"/>
            <a:ext cx="1469036" cy="1469036"/>
            <a:chOff x="1662102" y="2359150"/>
            <a:chExt cx="1469036" cy="1469036"/>
          </a:xfrm>
        </p:grpSpPr>
        <p:sp>
          <p:nvSpPr>
            <p:cNvPr id="12" name="椭圆 11"/>
            <p:cNvSpPr/>
            <p:nvPr/>
          </p:nvSpPr>
          <p:spPr>
            <a:xfrm>
              <a:off x="1662102" y="2359150"/>
              <a:ext cx="1469036" cy="1469036"/>
            </a:xfrm>
            <a:prstGeom prst="ellipse">
              <a:avLst/>
            </a:prstGeom>
            <a:solidFill>
              <a:srgbClr val="B6248F"/>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3" name="Group 188"/>
            <p:cNvGrpSpPr/>
            <p:nvPr/>
          </p:nvGrpSpPr>
          <p:grpSpPr>
            <a:xfrm>
              <a:off x="2270715" y="2960317"/>
              <a:ext cx="251810" cy="333594"/>
              <a:chOff x="6351" y="0"/>
              <a:chExt cx="371475" cy="492125"/>
            </a:xfrm>
            <a:solidFill>
              <a:srgbClr val="FFFFFF"/>
            </a:solidFill>
          </p:grpSpPr>
          <p:sp>
            <p:nvSpPr>
              <p:cNvPr id="14"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5"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16" name="组合 15"/>
          <p:cNvGrpSpPr/>
          <p:nvPr/>
        </p:nvGrpSpPr>
        <p:grpSpPr>
          <a:xfrm>
            <a:off x="6763736" y="2359150"/>
            <a:ext cx="1469036" cy="1469036"/>
            <a:chOff x="6763736" y="2359150"/>
            <a:chExt cx="1469036" cy="1469036"/>
          </a:xfrm>
        </p:grpSpPr>
        <p:sp>
          <p:nvSpPr>
            <p:cNvPr id="17" name="椭圆 16"/>
            <p:cNvSpPr/>
            <p:nvPr/>
          </p:nvSpPr>
          <p:spPr>
            <a:xfrm>
              <a:off x="6763736" y="2359150"/>
              <a:ext cx="1469036" cy="1469036"/>
            </a:xfrm>
            <a:prstGeom prst="ellipse">
              <a:avLst/>
            </a:prstGeom>
            <a:solidFill>
              <a:srgbClr val="B6248F"/>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8" name="Group 285"/>
            <p:cNvGrpSpPr/>
            <p:nvPr/>
          </p:nvGrpSpPr>
          <p:grpSpPr>
            <a:xfrm>
              <a:off x="7337480" y="2961579"/>
              <a:ext cx="321548" cy="367658"/>
              <a:chOff x="3326341" y="2887135"/>
              <a:chExt cx="420687" cy="481013"/>
            </a:xfrm>
            <a:solidFill>
              <a:srgbClr val="FFFFFF"/>
            </a:solidFill>
          </p:grpSpPr>
          <p:sp>
            <p:nvSpPr>
              <p:cNvPr id="19"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8" name="组合 27"/>
          <p:cNvGrpSpPr/>
          <p:nvPr/>
        </p:nvGrpSpPr>
        <p:grpSpPr>
          <a:xfrm>
            <a:off x="9314552" y="2359150"/>
            <a:ext cx="1469036" cy="1469036"/>
            <a:chOff x="9314552" y="2359150"/>
            <a:chExt cx="1469036" cy="1469036"/>
          </a:xfrm>
        </p:grpSpPr>
        <p:sp>
          <p:nvSpPr>
            <p:cNvPr id="29" name="椭圆 28"/>
            <p:cNvSpPr/>
            <p:nvPr/>
          </p:nvSpPr>
          <p:spPr>
            <a:xfrm>
              <a:off x="9314552" y="2359150"/>
              <a:ext cx="1469036" cy="1469036"/>
            </a:xfrm>
            <a:prstGeom prst="ellipse">
              <a:avLst/>
            </a:prstGeom>
            <a:solidFill>
              <a:srgbClr val="571144"/>
            </a:solidFill>
            <a:ln w="12700" cap="flat" cmpd="sng" algn="ctr">
              <a:solidFill>
                <a:srgbClr val="C8C8C8"/>
              </a:solidFill>
              <a:prstDash val="solid"/>
              <a:miter lim="800000"/>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0" name="Group 314"/>
            <p:cNvGrpSpPr/>
            <p:nvPr/>
          </p:nvGrpSpPr>
          <p:grpSpPr>
            <a:xfrm>
              <a:off x="9868188" y="2900142"/>
              <a:ext cx="361764" cy="329693"/>
              <a:chOff x="8205788" y="-103188"/>
              <a:chExt cx="1343025" cy="1223964"/>
            </a:xfrm>
            <a:solidFill>
              <a:srgbClr val="FFFFFF"/>
            </a:solidFill>
          </p:grpSpPr>
          <p:sp>
            <p:nvSpPr>
              <p:cNvPr id="31" name="Rectangle 12"/>
              <p:cNvSpPr>
                <a:spLocks noChangeArrowheads="1"/>
              </p:cNvSpPr>
              <p:nvPr/>
            </p:nvSpPr>
            <p:spPr bwMode="auto">
              <a:xfrm>
                <a:off x="8288338" y="868363"/>
                <a:ext cx="2524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2" name="Rectangle 13"/>
              <p:cNvSpPr>
                <a:spLocks noChangeArrowheads="1"/>
              </p:cNvSpPr>
              <p:nvPr/>
            </p:nvSpPr>
            <p:spPr bwMode="auto">
              <a:xfrm>
                <a:off x="8624888" y="698500"/>
                <a:ext cx="252413" cy="422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Rectangle 14"/>
              <p:cNvSpPr>
                <a:spLocks noChangeArrowheads="1"/>
              </p:cNvSpPr>
              <p:nvPr/>
            </p:nvSpPr>
            <p:spPr bwMode="auto">
              <a:xfrm>
                <a:off x="8961438" y="530225"/>
                <a:ext cx="252413" cy="5905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Rectangle 15"/>
              <p:cNvSpPr>
                <a:spLocks noChangeArrowheads="1"/>
              </p:cNvSpPr>
              <p:nvPr/>
            </p:nvSpPr>
            <p:spPr bwMode="auto">
              <a:xfrm>
                <a:off x="9297988" y="361950"/>
                <a:ext cx="250825" cy="758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Freeform 16"/>
              <p:cNvSpPr/>
              <p:nvPr/>
            </p:nvSpPr>
            <p:spPr bwMode="auto">
              <a:xfrm>
                <a:off x="8205788" y="-103188"/>
                <a:ext cx="1343025" cy="801688"/>
              </a:xfrm>
              <a:custGeom>
                <a:avLst/>
                <a:gdLst>
                  <a:gd name="T0" fmla="*/ 727 w 846"/>
                  <a:gd name="T1" fmla="*/ 120 h 505"/>
                  <a:gd name="T2" fmla="*/ 569 w 846"/>
                  <a:gd name="T3" fmla="*/ 120 h 505"/>
                  <a:gd name="T4" fmla="*/ 370 w 846"/>
                  <a:gd name="T5" fmla="*/ 266 h 505"/>
                  <a:gd name="T6" fmla="*/ 264 w 846"/>
                  <a:gd name="T7" fmla="*/ 213 h 505"/>
                  <a:gd name="T8" fmla="*/ 0 w 846"/>
                  <a:gd name="T9" fmla="*/ 439 h 505"/>
                  <a:gd name="T10" fmla="*/ 0 w 846"/>
                  <a:gd name="T11" fmla="*/ 505 h 505"/>
                  <a:gd name="T12" fmla="*/ 264 w 846"/>
                  <a:gd name="T13" fmla="*/ 279 h 505"/>
                  <a:gd name="T14" fmla="*/ 370 w 846"/>
                  <a:gd name="T15" fmla="*/ 333 h 505"/>
                  <a:gd name="T16" fmla="*/ 595 w 846"/>
                  <a:gd name="T17" fmla="*/ 173 h 505"/>
                  <a:gd name="T18" fmla="*/ 754 w 846"/>
                  <a:gd name="T19" fmla="*/ 173 h 505"/>
                  <a:gd name="T20" fmla="*/ 846 w 846"/>
                  <a:gd name="T21" fmla="*/ 80 h 505"/>
                  <a:gd name="T22" fmla="*/ 846 w 846"/>
                  <a:gd name="T23" fmla="*/ 0 h 505"/>
                  <a:gd name="T24" fmla="*/ 727 w 846"/>
                  <a:gd name="T25" fmla="*/ 12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6" h="505">
                    <a:moveTo>
                      <a:pt x="727" y="120"/>
                    </a:moveTo>
                    <a:lnTo>
                      <a:pt x="569" y="120"/>
                    </a:lnTo>
                    <a:lnTo>
                      <a:pt x="370" y="266"/>
                    </a:lnTo>
                    <a:lnTo>
                      <a:pt x="264" y="213"/>
                    </a:lnTo>
                    <a:lnTo>
                      <a:pt x="0" y="439"/>
                    </a:lnTo>
                    <a:lnTo>
                      <a:pt x="0" y="505"/>
                    </a:lnTo>
                    <a:lnTo>
                      <a:pt x="264" y="279"/>
                    </a:lnTo>
                    <a:lnTo>
                      <a:pt x="370" y="333"/>
                    </a:lnTo>
                    <a:lnTo>
                      <a:pt x="595" y="173"/>
                    </a:lnTo>
                    <a:lnTo>
                      <a:pt x="754" y="173"/>
                    </a:lnTo>
                    <a:lnTo>
                      <a:pt x="846" y="80"/>
                    </a:lnTo>
                    <a:lnTo>
                      <a:pt x="846" y="0"/>
                    </a:lnTo>
                    <a:lnTo>
                      <a:pt x="727" y="1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45720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6" name="文本框 35"/>
          <p:cNvSpPr txBox="1"/>
          <p:nvPr/>
        </p:nvSpPr>
        <p:spPr>
          <a:xfrm>
            <a:off x="1555549"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文本框 36"/>
          <p:cNvSpPr txBox="1"/>
          <p:nvPr/>
        </p:nvSpPr>
        <p:spPr>
          <a:xfrm>
            <a:off x="4085390"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文本框 37"/>
          <p:cNvSpPr txBox="1"/>
          <p:nvPr/>
        </p:nvSpPr>
        <p:spPr>
          <a:xfrm>
            <a:off x="6660203"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文本框 38"/>
          <p:cNvSpPr txBox="1"/>
          <p:nvPr/>
        </p:nvSpPr>
        <p:spPr>
          <a:xfrm>
            <a:off x="9190042" y="4260076"/>
            <a:ext cx="1933951" cy="338554"/>
          </a:xfrm>
          <a:prstGeom prst="rect">
            <a:avLst/>
          </a:prstGeom>
          <a:noFill/>
        </p:spPr>
        <p:txBody>
          <a:bodyPr wrap="square" rtlCol="0">
            <a:spAutoFit/>
          </a:bodyPr>
          <a:lstStyle/>
          <a:p>
            <a:pPr defTabSz="457200">
              <a:defRPr/>
            </a:pPr>
            <a:r>
              <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rPr>
              <a:t>点击输入标题</a:t>
            </a:r>
            <a:endParaRPr lang="zh-CN" altLang="en-US" sz="1600" spc="600" dirty="0">
              <a:solidFill>
                <a:prstClr val="black">
                  <a:lumMod val="85000"/>
                  <a:lumOff val="15000"/>
                </a:prst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1" name="Picture 40"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500"/>
                                        <p:tgtEl>
                                          <p:spTgt spid="3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6" grpId="0"/>
      <p:bldP spid="37" grpId="0"/>
      <p:bldP spid="38"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标题 1"/>
          <p:cNvSpPr>
            <a:spLocks noGrp="1"/>
          </p:cNvSpPr>
          <p:nvPr>
            <p:ph type="title" idx="4294967295"/>
          </p:nvPr>
        </p:nvSpPr>
        <p:spPr>
          <a:xfrm>
            <a:off x="0" y="528638"/>
            <a:ext cx="4691063" cy="649287"/>
          </a:xfrm>
        </p:spPr>
        <p:txBody>
          <a:bodyPr/>
          <a:lstStyle/>
          <a:p>
            <a:pPr eaLnBrk="1" hangingPunct="1"/>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6" name="文本框 55"/>
          <p:cNvSpPr txBox="1"/>
          <p:nvPr/>
        </p:nvSpPr>
        <p:spPr>
          <a:xfrm>
            <a:off x="993276" y="565855"/>
            <a:ext cx="4198105" cy="58477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32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32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8" name="1"/>
          <p:cNvSpPr/>
          <p:nvPr/>
        </p:nvSpPr>
        <p:spPr bwMode="auto">
          <a:xfrm>
            <a:off x="4394200" y="2056193"/>
            <a:ext cx="732233" cy="809005"/>
          </a:xfrm>
          <a:custGeom>
            <a:avLst/>
            <a:gdLst>
              <a:gd name="T0" fmla="*/ 80 w 557"/>
              <a:gd name="T1" fmla="*/ 0 h 617"/>
              <a:gd name="T2" fmla="*/ 477 w 557"/>
              <a:gd name="T3" fmla="*/ 0 h 617"/>
              <a:gd name="T4" fmla="*/ 557 w 557"/>
              <a:gd name="T5" fmla="*/ 80 h 617"/>
              <a:gd name="T6" fmla="*/ 557 w 557"/>
              <a:gd name="T7" fmla="*/ 477 h 617"/>
              <a:gd name="T8" fmla="*/ 477 w 557"/>
              <a:gd name="T9" fmla="*/ 557 h 617"/>
              <a:gd name="T10" fmla="*/ 394 w 557"/>
              <a:gd name="T11" fmla="*/ 557 h 617"/>
              <a:gd name="T12" fmla="*/ 310 w 557"/>
              <a:gd name="T13" fmla="*/ 563 h 617"/>
              <a:gd name="T14" fmla="*/ 309 w 557"/>
              <a:gd name="T15" fmla="*/ 565 h 617"/>
              <a:gd name="T16" fmla="*/ 306 w 557"/>
              <a:gd name="T17" fmla="*/ 569 h 617"/>
              <a:gd name="T18" fmla="*/ 302 w 557"/>
              <a:gd name="T19" fmla="*/ 577 h 617"/>
              <a:gd name="T20" fmla="*/ 302 w 557"/>
              <a:gd name="T21" fmla="*/ 577 h 617"/>
              <a:gd name="T22" fmla="*/ 292 w 557"/>
              <a:gd name="T23" fmla="*/ 593 h 617"/>
              <a:gd name="T24" fmla="*/ 292 w 557"/>
              <a:gd name="T25" fmla="*/ 593 h 617"/>
              <a:gd name="T26" fmla="*/ 279 w 557"/>
              <a:gd name="T27" fmla="*/ 617 h 617"/>
              <a:gd name="T28" fmla="*/ 265 w 557"/>
              <a:gd name="T29" fmla="*/ 593 h 617"/>
              <a:gd name="T30" fmla="*/ 260 w 557"/>
              <a:gd name="T31" fmla="*/ 586 h 617"/>
              <a:gd name="T32" fmla="*/ 255 w 557"/>
              <a:gd name="T33" fmla="*/ 576 h 617"/>
              <a:gd name="T34" fmla="*/ 251 w 557"/>
              <a:gd name="T35" fmla="*/ 570 h 617"/>
              <a:gd name="T36" fmla="*/ 251 w 557"/>
              <a:gd name="T37" fmla="*/ 569 h 617"/>
              <a:gd name="T38" fmla="*/ 250 w 557"/>
              <a:gd name="T39" fmla="*/ 568 h 617"/>
              <a:gd name="T40" fmla="*/ 249 w 557"/>
              <a:gd name="T41" fmla="*/ 566 h 617"/>
              <a:gd name="T42" fmla="*/ 247 w 557"/>
              <a:gd name="T43" fmla="*/ 563 h 617"/>
              <a:gd name="T44" fmla="*/ 163 w 557"/>
              <a:gd name="T45" fmla="*/ 557 h 617"/>
              <a:gd name="T46" fmla="*/ 80 w 557"/>
              <a:gd name="T47" fmla="*/ 557 h 617"/>
              <a:gd name="T48" fmla="*/ 0 w 557"/>
              <a:gd name="T49" fmla="*/ 477 h 617"/>
              <a:gd name="T50" fmla="*/ 0 w 557"/>
              <a:gd name="T51" fmla="*/ 80 h 617"/>
              <a:gd name="T52" fmla="*/ 80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80" y="0"/>
                </a:moveTo>
                <a:cubicBezTo>
                  <a:pt x="477" y="0"/>
                  <a:pt x="477" y="0"/>
                  <a:pt x="477" y="0"/>
                </a:cubicBezTo>
                <a:cubicBezTo>
                  <a:pt x="521" y="0"/>
                  <a:pt x="557" y="36"/>
                  <a:pt x="557" y="80"/>
                </a:cubicBezTo>
                <a:cubicBezTo>
                  <a:pt x="557" y="477"/>
                  <a:pt x="557" y="477"/>
                  <a:pt x="557" y="477"/>
                </a:cubicBezTo>
                <a:cubicBezTo>
                  <a:pt x="557" y="521"/>
                  <a:pt x="521" y="557"/>
                  <a:pt x="477" y="557"/>
                </a:cubicBezTo>
                <a:cubicBezTo>
                  <a:pt x="394" y="557"/>
                  <a:pt x="394" y="557"/>
                  <a:pt x="394" y="557"/>
                </a:cubicBezTo>
                <a:cubicBezTo>
                  <a:pt x="350" y="557"/>
                  <a:pt x="312" y="560"/>
                  <a:pt x="310" y="563"/>
                </a:cubicBezTo>
                <a:cubicBezTo>
                  <a:pt x="310" y="563"/>
                  <a:pt x="309" y="564"/>
                  <a:pt x="309" y="565"/>
                </a:cubicBezTo>
                <a:cubicBezTo>
                  <a:pt x="306" y="569"/>
                  <a:pt x="306" y="569"/>
                  <a:pt x="306" y="569"/>
                </a:cubicBezTo>
                <a:cubicBezTo>
                  <a:pt x="302" y="577"/>
                  <a:pt x="302" y="577"/>
                  <a:pt x="302" y="577"/>
                </a:cubicBezTo>
                <a:cubicBezTo>
                  <a:pt x="302" y="577"/>
                  <a:pt x="302" y="577"/>
                  <a:pt x="302" y="577"/>
                </a:cubicBezTo>
                <a:cubicBezTo>
                  <a:pt x="299" y="582"/>
                  <a:pt x="296" y="588"/>
                  <a:pt x="292" y="593"/>
                </a:cubicBezTo>
                <a:cubicBezTo>
                  <a:pt x="292" y="593"/>
                  <a:pt x="292" y="593"/>
                  <a:pt x="292" y="593"/>
                </a:cubicBezTo>
                <a:cubicBezTo>
                  <a:pt x="279" y="617"/>
                  <a:pt x="279" y="617"/>
                  <a:pt x="279" y="617"/>
                </a:cubicBezTo>
                <a:cubicBezTo>
                  <a:pt x="265" y="593"/>
                  <a:pt x="265" y="593"/>
                  <a:pt x="265" y="593"/>
                </a:cubicBezTo>
                <a:cubicBezTo>
                  <a:pt x="260" y="586"/>
                  <a:pt x="260" y="586"/>
                  <a:pt x="260" y="586"/>
                </a:cubicBezTo>
                <a:cubicBezTo>
                  <a:pt x="255" y="576"/>
                  <a:pt x="255" y="576"/>
                  <a:pt x="255" y="576"/>
                </a:cubicBezTo>
                <a:cubicBezTo>
                  <a:pt x="253" y="574"/>
                  <a:pt x="252" y="572"/>
                  <a:pt x="251" y="570"/>
                </a:cubicBezTo>
                <a:cubicBezTo>
                  <a:pt x="251" y="569"/>
                  <a:pt x="251" y="569"/>
                  <a:pt x="251" y="569"/>
                </a:cubicBezTo>
                <a:cubicBezTo>
                  <a:pt x="250" y="568"/>
                  <a:pt x="250" y="568"/>
                  <a:pt x="250" y="568"/>
                </a:cubicBezTo>
                <a:cubicBezTo>
                  <a:pt x="250" y="567"/>
                  <a:pt x="249" y="566"/>
                  <a:pt x="249" y="566"/>
                </a:cubicBezTo>
                <a:cubicBezTo>
                  <a:pt x="247" y="563"/>
                  <a:pt x="247" y="563"/>
                  <a:pt x="247" y="563"/>
                </a:cubicBezTo>
                <a:cubicBezTo>
                  <a:pt x="245" y="560"/>
                  <a:pt x="207" y="557"/>
                  <a:pt x="163" y="557"/>
                </a:cubicBezTo>
                <a:cubicBezTo>
                  <a:pt x="80" y="557"/>
                  <a:pt x="80" y="557"/>
                  <a:pt x="80" y="557"/>
                </a:cubicBezTo>
                <a:cubicBezTo>
                  <a:pt x="36" y="557"/>
                  <a:pt x="0" y="521"/>
                  <a:pt x="0" y="477"/>
                </a:cubicBezTo>
                <a:cubicBezTo>
                  <a:pt x="0" y="80"/>
                  <a:pt x="0" y="80"/>
                  <a:pt x="0" y="80"/>
                </a:cubicBezTo>
                <a:cubicBezTo>
                  <a:pt x="0" y="36"/>
                  <a:pt x="36" y="0"/>
                  <a:pt x="80" y="0"/>
                </a:cubicBezTo>
                <a:close/>
              </a:path>
            </a:pathLst>
          </a:custGeom>
          <a:solidFill>
            <a:srgbClr val="A72183"/>
          </a:solidFill>
          <a:ln>
            <a:noFill/>
          </a:ln>
        </p:spPr>
        <p:txBody>
          <a:bodyPr vert="horz" wrap="square" lIns="91440" tIns="45720" rIns="91440" bIns="21600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9" name="1"/>
          <p:cNvSpPr/>
          <p:nvPr/>
        </p:nvSpPr>
        <p:spPr bwMode="auto">
          <a:xfrm>
            <a:off x="4394200" y="2056193"/>
            <a:ext cx="1647729" cy="1561050"/>
          </a:xfrm>
          <a:custGeom>
            <a:avLst/>
            <a:gdLst>
              <a:gd name="T0" fmla="*/ 712 w 1254"/>
              <a:gd name="T1" fmla="*/ 1190 h 1190"/>
              <a:gd name="T2" fmla="*/ 713 w 1254"/>
              <a:gd name="T3" fmla="*/ 1190 h 1190"/>
              <a:gd name="T4" fmla="*/ 1110 w 1254"/>
              <a:gd name="T5" fmla="*/ 1190 h 1190"/>
              <a:gd name="T6" fmla="*/ 1190 w 1254"/>
              <a:gd name="T7" fmla="*/ 1110 h 1190"/>
              <a:gd name="T8" fmla="*/ 1190 w 1254"/>
              <a:gd name="T9" fmla="*/ 712 h 1190"/>
              <a:gd name="T10" fmla="*/ 1198 w 1254"/>
              <a:gd name="T11" fmla="*/ 628 h 1190"/>
              <a:gd name="T12" fmla="*/ 1211 w 1254"/>
              <a:gd name="T13" fmla="*/ 620 h 1190"/>
              <a:gd name="T14" fmla="*/ 1254 w 1254"/>
              <a:gd name="T15" fmla="*/ 595 h 1190"/>
              <a:gd name="T16" fmla="*/ 1211 w 1254"/>
              <a:gd name="T17" fmla="*/ 570 h 1190"/>
              <a:gd name="T18" fmla="*/ 1198 w 1254"/>
              <a:gd name="T19" fmla="*/ 562 h 1190"/>
              <a:gd name="T20" fmla="*/ 1190 w 1254"/>
              <a:gd name="T21" fmla="*/ 478 h 1190"/>
              <a:gd name="T22" fmla="*/ 1190 w 1254"/>
              <a:gd name="T23" fmla="*/ 80 h 1190"/>
              <a:gd name="T24" fmla="*/ 1190 w 1254"/>
              <a:gd name="T25" fmla="*/ 80 h 1190"/>
              <a:gd name="T26" fmla="*/ 1132 w 1254"/>
              <a:gd name="T27" fmla="*/ 4 h 1190"/>
              <a:gd name="T28" fmla="*/ 1126 w 1254"/>
              <a:gd name="T29" fmla="*/ 2 h 1190"/>
              <a:gd name="T30" fmla="*/ 1110 w 1254"/>
              <a:gd name="T31" fmla="*/ 0 h 1190"/>
              <a:gd name="T32" fmla="*/ 714 w 1254"/>
              <a:gd name="T33" fmla="*/ 0 h 1190"/>
              <a:gd name="T34" fmla="*/ 634 w 1254"/>
              <a:gd name="T35" fmla="*/ 80 h 1190"/>
              <a:gd name="T36" fmla="*/ 634 w 1254"/>
              <a:gd name="T37" fmla="*/ 554 h 1190"/>
              <a:gd name="T38" fmla="*/ 623 w 1254"/>
              <a:gd name="T39" fmla="*/ 595 h 1190"/>
              <a:gd name="T40" fmla="*/ 554 w 1254"/>
              <a:gd name="T41" fmla="*/ 634 h 1190"/>
              <a:gd name="T42" fmla="*/ 80 w 1254"/>
              <a:gd name="T43" fmla="*/ 634 h 1190"/>
              <a:gd name="T44" fmla="*/ 0 w 1254"/>
              <a:gd name="T45" fmla="*/ 714 h 1190"/>
              <a:gd name="T46" fmla="*/ 0 w 1254"/>
              <a:gd name="T47" fmla="*/ 1110 h 1190"/>
              <a:gd name="T48" fmla="*/ 80 w 1254"/>
              <a:gd name="T49" fmla="*/ 1190 h 1190"/>
              <a:gd name="T50" fmla="*/ 478 w 1254"/>
              <a:gd name="T51" fmla="*/ 1190 h 1190"/>
              <a:gd name="T52" fmla="*/ 712 w 1254"/>
              <a:gd name="T53" fmla="*/ 119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712" y="1190"/>
                </a:moveTo>
                <a:cubicBezTo>
                  <a:pt x="713" y="1190"/>
                  <a:pt x="713" y="1190"/>
                  <a:pt x="713" y="1190"/>
                </a:cubicBezTo>
                <a:cubicBezTo>
                  <a:pt x="1110" y="1190"/>
                  <a:pt x="1110" y="1190"/>
                  <a:pt x="1110" y="1190"/>
                </a:cubicBezTo>
                <a:cubicBezTo>
                  <a:pt x="1154" y="1190"/>
                  <a:pt x="1190" y="1154"/>
                  <a:pt x="1190" y="1110"/>
                </a:cubicBezTo>
                <a:cubicBezTo>
                  <a:pt x="1190" y="712"/>
                  <a:pt x="1190" y="712"/>
                  <a:pt x="1190" y="712"/>
                </a:cubicBezTo>
                <a:cubicBezTo>
                  <a:pt x="1190" y="668"/>
                  <a:pt x="1193" y="630"/>
                  <a:pt x="1198" y="628"/>
                </a:cubicBezTo>
                <a:cubicBezTo>
                  <a:pt x="1200" y="626"/>
                  <a:pt x="1205" y="624"/>
                  <a:pt x="1211" y="620"/>
                </a:cubicBezTo>
                <a:cubicBezTo>
                  <a:pt x="1254" y="595"/>
                  <a:pt x="1254" y="595"/>
                  <a:pt x="1254" y="595"/>
                </a:cubicBezTo>
                <a:cubicBezTo>
                  <a:pt x="1211" y="570"/>
                  <a:pt x="1211" y="570"/>
                  <a:pt x="1211" y="570"/>
                </a:cubicBezTo>
                <a:cubicBezTo>
                  <a:pt x="1205" y="566"/>
                  <a:pt x="1200" y="564"/>
                  <a:pt x="1198" y="562"/>
                </a:cubicBezTo>
                <a:cubicBezTo>
                  <a:pt x="1193" y="560"/>
                  <a:pt x="1190" y="522"/>
                  <a:pt x="1190" y="478"/>
                </a:cubicBezTo>
                <a:cubicBezTo>
                  <a:pt x="1190" y="80"/>
                  <a:pt x="1190" y="80"/>
                  <a:pt x="1190" y="80"/>
                </a:cubicBezTo>
                <a:cubicBezTo>
                  <a:pt x="1190" y="80"/>
                  <a:pt x="1190" y="80"/>
                  <a:pt x="1190" y="80"/>
                </a:cubicBezTo>
                <a:cubicBezTo>
                  <a:pt x="1190" y="44"/>
                  <a:pt x="1165" y="13"/>
                  <a:pt x="1132" y="4"/>
                </a:cubicBezTo>
                <a:cubicBezTo>
                  <a:pt x="1130" y="3"/>
                  <a:pt x="1128" y="2"/>
                  <a:pt x="1126" y="2"/>
                </a:cubicBezTo>
                <a:cubicBezTo>
                  <a:pt x="1121" y="1"/>
                  <a:pt x="1115" y="0"/>
                  <a:pt x="1110" y="0"/>
                </a:cubicBezTo>
                <a:cubicBezTo>
                  <a:pt x="714" y="0"/>
                  <a:pt x="714" y="0"/>
                  <a:pt x="714" y="0"/>
                </a:cubicBezTo>
                <a:cubicBezTo>
                  <a:pt x="670" y="0"/>
                  <a:pt x="634" y="36"/>
                  <a:pt x="634" y="80"/>
                </a:cubicBezTo>
                <a:cubicBezTo>
                  <a:pt x="634" y="554"/>
                  <a:pt x="634" y="554"/>
                  <a:pt x="634" y="554"/>
                </a:cubicBezTo>
                <a:cubicBezTo>
                  <a:pt x="634" y="569"/>
                  <a:pt x="630" y="583"/>
                  <a:pt x="623" y="595"/>
                </a:cubicBezTo>
                <a:cubicBezTo>
                  <a:pt x="609" y="619"/>
                  <a:pt x="584" y="634"/>
                  <a:pt x="554" y="634"/>
                </a:cubicBezTo>
                <a:cubicBezTo>
                  <a:pt x="80" y="634"/>
                  <a:pt x="80" y="634"/>
                  <a:pt x="80" y="634"/>
                </a:cubicBezTo>
                <a:cubicBezTo>
                  <a:pt x="36" y="634"/>
                  <a:pt x="0" y="670"/>
                  <a:pt x="0" y="714"/>
                </a:cubicBezTo>
                <a:cubicBezTo>
                  <a:pt x="0" y="1110"/>
                  <a:pt x="0" y="1110"/>
                  <a:pt x="0" y="1110"/>
                </a:cubicBezTo>
                <a:cubicBezTo>
                  <a:pt x="0" y="1154"/>
                  <a:pt x="36" y="1190"/>
                  <a:pt x="80" y="1190"/>
                </a:cubicBezTo>
                <a:cubicBezTo>
                  <a:pt x="478" y="1190"/>
                  <a:pt x="478" y="1190"/>
                  <a:pt x="478" y="1190"/>
                </a:cubicBezTo>
                <a:lnTo>
                  <a:pt x="712" y="1190"/>
                </a:lnTo>
                <a:close/>
              </a:path>
            </a:pathLst>
          </a:custGeom>
          <a:solidFill>
            <a:srgbClr val="A72183"/>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1"/>
          <p:cNvSpPr/>
          <p:nvPr/>
        </p:nvSpPr>
        <p:spPr bwMode="auto">
          <a:xfrm>
            <a:off x="5454448" y="2334253"/>
            <a:ext cx="294961" cy="289209"/>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2" name="1"/>
          <p:cNvSpPr/>
          <p:nvPr/>
        </p:nvSpPr>
        <p:spPr bwMode="auto">
          <a:xfrm>
            <a:off x="6234274" y="2056193"/>
            <a:ext cx="1563526" cy="1645253"/>
          </a:xfrm>
          <a:custGeom>
            <a:avLst/>
            <a:gdLst>
              <a:gd name="T0" fmla="*/ 1110 w 1190"/>
              <a:gd name="T1" fmla="*/ 634 h 1254"/>
              <a:gd name="T2" fmla="*/ 636 w 1190"/>
              <a:gd name="T3" fmla="*/ 634 h 1254"/>
              <a:gd name="T4" fmla="*/ 556 w 1190"/>
              <a:gd name="T5" fmla="*/ 554 h 1254"/>
              <a:gd name="T6" fmla="*/ 556 w 1190"/>
              <a:gd name="T7" fmla="*/ 80 h 1254"/>
              <a:gd name="T8" fmla="*/ 476 w 1190"/>
              <a:gd name="T9" fmla="*/ 0 h 1254"/>
              <a:gd name="T10" fmla="*/ 80 w 1190"/>
              <a:gd name="T11" fmla="*/ 0 h 1254"/>
              <a:gd name="T12" fmla="*/ 0 w 1190"/>
              <a:gd name="T13" fmla="*/ 80 h 1254"/>
              <a:gd name="T14" fmla="*/ 0 w 1190"/>
              <a:gd name="T15" fmla="*/ 1110 h 1254"/>
              <a:gd name="T16" fmla="*/ 80 w 1190"/>
              <a:gd name="T17" fmla="*/ 1190 h 1254"/>
              <a:gd name="T18" fmla="*/ 478 w 1190"/>
              <a:gd name="T19" fmla="*/ 1190 h 1254"/>
              <a:gd name="T20" fmla="*/ 562 w 1190"/>
              <a:gd name="T21" fmla="*/ 1198 h 1254"/>
              <a:gd name="T22" fmla="*/ 570 w 1190"/>
              <a:gd name="T23" fmla="*/ 1211 h 1254"/>
              <a:gd name="T24" fmla="*/ 595 w 1190"/>
              <a:gd name="T25" fmla="*/ 1254 h 1254"/>
              <a:gd name="T26" fmla="*/ 620 w 1190"/>
              <a:gd name="T27" fmla="*/ 1211 h 1254"/>
              <a:gd name="T28" fmla="*/ 628 w 1190"/>
              <a:gd name="T29" fmla="*/ 1198 h 1254"/>
              <a:gd name="T30" fmla="*/ 712 w 1190"/>
              <a:gd name="T31" fmla="*/ 1190 h 1254"/>
              <a:gd name="T32" fmla="*/ 1110 w 1190"/>
              <a:gd name="T33" fmla="*/ 1190 h 1254"/>
              <a:gd name="T34" fmla="*/ 1190 w 1190"/>
              <a:gd name="T35" fmla="*/ 1110 h 1254"/>
              <a:gd name="T36" fmla="*/ 1190 w 1190"/>
              <a:gd name="T37" fmla="*/ 714 h 1254"/>
              <a:gd name="T38" fmla="*/ 1110 w 1190"/>
              <a:gd name="T39" fmla="*/ 634 h 1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4">
                <a:moveTo>
                  <a:pt x="1110" y="634"/>
                </a:moveTo>
                <a:cubicBezTo>
                  <a:pt x="636" y="634"/>
                  <a:pt x="636" y="634"/>
                  <a:pt x="636" y="634"/>
                </a:cubicBezTo>
                <a:cubicBezTo>
                  <a:pt x="592" y="634"/>
                  <a:pt x="556" y="598"/>
                  <a:pt x="556" y="554"/>
                </a:cubicBezTo>
                <a:cubicBezTo>
                  <a:pt x="556" y="80"/>
                  <a:pt x="556" y="80"/>
                  <a:pt x="556" y="80"/>
                </a:cubicBezTo>
                <a:cubicBezTo>
                  <a:pt x="556" y="36"/>
                  <a:pt x="520" y="0"/>
                  <a:pt x="476" y="0"/>
                </a:cubicBezTo>
                <a:cubicBezTo>
                  <a:pt x="80" y="0"/>
                  <a:pt x="80" y="0"/>
                  <a:pt x="80" y="0"/>
                </a:cubicBezTo>
                <a:cubicBezTo>
                  <a:pt x="36" y="0"/>
                  <a:pt x="0" y="36"/>
                  <a:pt x="0" y="80"/>
                </a:cubicBezTo>
                <a:cubicBezTo>
                  <a:pt x="0" y="1110"/>
                  <a:pt x="0" y="1110"/>
                  <a:pt x="0" y="1110"/>
                </a:cubicBezTo>
                <a:cubicBezTo>
                  <a:pt x="0" y="1154"/>
                  <a:pt x="36" y="1190"/>
                  <a:pt x="80" y="1190"/>
                </a:cubicBezTo>
                <a:cubicBezTo>
                  <a:pt x="478" y="1190"/>
                  <a:pt x="478" y="1190"/>
                  <a:pt x="478" y="1190"/>
                </a:cubicBezTo>
                <a:cubicBezTo>
                  <a:pt x="522" y="1190"/>
                  <a:pt x="560" y="1193"/>
                  <a:pt x="562" y="1198"/>
                </a:cubicBezTo>
                <a:cubicBezTo>
                  <a:pt x="564" y="1200"/>
                  <a:pt x="566" y="1205"/>
                  <a:pt x="570" y="1211"/>
                </a:cubicBezTo>
                <a:cubicBezTo>
                  <a:pt x="595" y="1254"/>
                  <a:pt x="595" y="1254"/>
                  <a:pt x="595" y="1254"/>
                </a:cubicBezTo>
                <a:cubicBezTo>
                  <a:pt x="620" y="1211"/>
                  <a:pt x="620" y="1211"/>
                  <a:pt x="620" y="1211"/>
                </a:cubicBezTo>
                <a:cubicBezTo>
                  <a:pt x="624" y="1205"/>
                  <a:pt x="626" y="1200"/>
                  <a:pt x="628" y="1198"/>
                </a:cubicBezTo>
                <a:cubicBezTo>
                  <a:pt x="630" y="1193"/>
                  <a:pt x="668" y="1190"/>
                  <a:pt x="712" y="1190"/>
                </a:cubicBezTo>
                <a:cubicBezTo>
                  <a:pt x="1110" y="1190"/>
                  <a:pt x="1110" y="1190"/>
                  <a:pt x="1110" y="1190"/>
                </a:cubicBezTo>
                <a:cubicBezTo>
                  <a:pt x="1154" y="1190"/>
                  <a:pt x="1190" y="1154"/>
                  <a:pt x="1190" y="1110"/>
                </a:cubicBezTo>
                <a:cubicBezTo>
                  <a:pt x="1190" y="714"/>
                  <a:pt x="1190" y="714"/>
                  <a:pt x="1190" y="714"/>
                </a:cubicBezTo>
                <a:cubicBezTo>
                  <a:pt x="1190" y="670"/>
                  <a:pt x="1154" y="634"/>
                  <a:pt x="1110" y="634"/>
                </a:cubicBezTo>
                <a:close/>
              </a:path>
            </a:pathLst>
          </a:custGeom>
          <a:solidFill>
            <a:srgbClr val="6B1554"/>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3" name="1"/>
          <p:cNvSpPr/>
          <p:nvPr/>
        </p:nvSpPr>
        <p:spPr bwMode="auto">
          <a:xfrm>
            <a:off x="6471276" y="2355709"/>
            <a:ext cx="248322" cy="247947"/>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4" name="1"/>
          <p:cNvSpPr/>
          <p:nvPr/>
        </p:nvSpPr>
        <p:spPr bwMode="auto">
          <a:xfrm>
            <a:off x="7066394" y="2056193"/>
            <a:ext cx="731406" cy="809005"/>
          </a:xfrm>
          <a:custGeom>
            <a:avLst/>
            <a:gdLst>
              <a:gd name="T0" fmla="*/ 477 w 557"/>
              <a:gd name="T1" fmla="*/ 0 h 617"/>
              <a:gd name="T2" fmla="*/ 80 w 557"/>
              <a:gd name="T3" fmla="*/ 0 h 617"/>
              <a:gd name="T4" fmla="*/ 0 w 557"/>
              <a:gd name="T5" fmla="*/ 80 h 617"/>
              <a:gd name="T6" fmla="*/ 0 w 557"/>
              <a:gd name="T7" fmla="*/ 477 h 617"/>
              <a:gd name="T8" fmla="*/ 80 w 557"/>
              <a:gd name="T9" fmla="*/ 557 h 617"/>
              <a:gd name="T10" fmla="*/ 163 w 557"/>
              <a:gd name="T11" fmla="*/ 557 h 617"/>
              <a:gd name="T12" fmla="*/ 247 w 557"/>
              <a:gd name="T13" fmla="*/ 563 h 617"/>
              <a:gd name="T14" fmla="*/ 248 w 557"/>
              <a:gd name="T15" fmla="*/ 565 h 617"/>
              <a:gd name="T16" fmla="*/ 251 w 557"/>
              <a:gd name="T17" fmla="*/ 569 h 617"/>
              <a:gd name="T18" fmla="*/ 255 w 557"/>
              <a:gd name="T19" fmla="*/ 577 h 617"/>
              <a:gd name="T20" fmla="*/ 255 w 557"/>
              <a:gd name="T21" fmla="*/ 577 h 617"/>
              <a:gd name="T22" fmla="*/ 265 w 557"/>
              <a:gd name="T23" fmla="*/ 593 h 617"/>
              <a:gd name="T24" fmla="*/ 265 w 557"/>
              <a:gd name="T25" fmla="*/ 593 h 617"/>
              <a:gd name="T26" fmla="*/ 278 w 557"/>
              <a:gd name="T27" fmla="*/ 617 h 617"/>
              <a:gd name="T28" fmla="*/ 292 w 557"/>
              <a:gd name="T29" fmla="*/ 593 h 617"/>
              <a:gd name="T30" fmla="*/ 297 w 557"/>
              <a:gd name="T31" fmla="*/ 586 h 617"/>
              <a:gd name="T32" fmla="*/ 302 w 557"/>
              <a:gd name="T33" fmla="*/ 576 h 617"/>
              <a:gd name="T34" fmla="*/ 306 w 557"/>
              <a:gd name="T35" fmla="*/ 570 h 617"/>
              <a:gd name="T36" fmla="*/ 306 w 557"/>
              <a:gd name="T37" fmla="*/ 569 h 617"/>
              <a:gd name="T38" fmla="*/ 307 w 557"/>
              <a:gd name="T39" fmla="*/ 568 h 617"/>
              <a:gd name="T40" fmla="*/ 308 w 557"/>
              <a:gd name="T41" fmla="*/ 566 h 617"/>
              <a:gd name="T42" fmla="*/ 310 w 557"/>
              <a:gd name="T43" fmla="*/ 563 h 617"/>
              <a:gd name="T44" fmla="*/ 394 w 557"/>
              <a:gd name="T45" fmla="*/ 557 h 617"/>
              <a:gd name="T46" fmla="*/ 477 w 557"/>
              <a:gd name="T47" fmla="*/ 557 h 617"/>
              <a:gd name="T48" fmla="*/ 557 w 557"/>
              <a:gd name="T49" fmla="*/ 477 h 617"/>
              <a:gd name="T50" fmla="*/ 557 w 557"/>
              <a:gd name="T51" fmla="*/ 80 h 617"/>
              <a:gd name="T52" fmla="*/ 477 w 557"/>
              <a:gd name="T53"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7">
                <a:moveTo>
                  <a:pt x="477" y="0"/>
                </a:moveTo>
                <a:cubicBezTo>
                  <a:pt x="80" y="0"/>
                  <a:pt x="80" y="0"/>
                  <a:pt x="80" y="0"/>
                </a:cubicBezTo>
                <a:cubicBezTo>
                  <a:pt x="36" y="0"/>
                  <a:pt x="0" y="36"/>
                  <a:pt x="0" y="80"/>
                </a:cubicBezTo>
                <a:cubicBezTo>
                  <a:pt x="0" y="477"/>
                  <a:pt x="0" y="477"/>
                  <a:pt x="0" y="477"/>
                </a:cubicBezTo>
                <a:cubicBezTo>
                  <a:pt x="0" y="521"/>
                  <a:pt x="36" y="557"/>
                  <a:pt x="80" y="557"/>
                </a:cubicBezTo>
                <a:cubicBezTo>
                  <a:pt x="163" y="557"/>
                  <a:pt x="163" y="557"/>
                  <a:pt x="163" y="557"/>
                </a:cubicBezTo>
                <a:cubicBezTo>
                  <a:pt x="207" y="557"/>
                  <a:pt x="245" y="560"/>
                  <a:pt x="247" y="563"/>
                </a:cubicBezTo>
                <a:cubicBezTo>
                  <a:pt x="247" y="563"/>
                  <a:pt x="248" y="564"/>
                  <a:pt x="248" y="565"/>
                </a:cubicBezTo>
                <a:cubicBezTo>
                  <a:pt x="251" y="569"/>
                  <a:pt x="251" y="569"/>
                  <a:pt x="251" y="569"/>
                </a:cubicBezTo>
                <a:cubicBezTo>
                  <a:pt x="255" y="577"/>
                  <a:pt x="255" y="577"/>
                  <a:pt x="255" y="577"/>
                </a:cubicBezTo>
                <a:cubicBezTo>
                  <a:pt x="255" y="577"/>
                  <a:pt x="255" y="577"/>
                  <a:pt x="255" y="577"/>
                </a:cubicBezTo>
                <a:cubicBezTo>
                  <a:pt x="258" y="582"/>
                  <a:pt x="261" y="588"/>
                  <a:pt x="265" y="593"/>
                </a:cubicBezTo>
                <a:cubicBezTo>
                  <a:pt x="265" y="593"/>
                  <a:pt x="265" y="593"/>
                  <a:pt x="265" y="593"/>
                </a:cubicBezTo>
                <a:cubicBezTo>
                  <a:pt x="278" y="617"/>
                  <a:pt x="278" y="617"/>
                  <a:pt x="278" y="617"/>
                </a:cubicBezTo>
                <a:cubicBezTo>
                  <a:pt x="292" y="593"/>
                  <a:pt x="292" y="593"/>
                  <a:pt x="292" y="593"/>
                </a:cubicBezTo>
                <a:cubicBezTo>
                  <a:pt x="297" y="586"/>
                  <a:pt x="297" y="586"/>
                  <a:pt x="297" y="586"/>
                </a:cubicBezTo>
                <a:cubicBezTo>
                  <a:pt x="302" y="576"/>
                  <a:pt x="302" y="576"/>
                  <a:pt x="302" y="576"/>
                </a:cubicBezTo>
                <a:cubicBezTo>
                  <a:pt x="304" y="574"/>
                  <a:pt x="305" y="572"/>
                  <a:pt x="306" y="570"/>
                </a:cubicBezTo>
                <a:cubicBezTo>
                  <a:pt x="306" y="569"/>
                  <a:pt x="306" y="569"/>
                  <a:pt x="306" y="569"/>
                </a:cubicBezTo>
                <a:cubicBezTo>
                  <a:pt x="307" y="568"/>
                  <a:pt x="307" y="568"/>
                  <a:pt x="307" y="568"/>
                </a:cubicBezTo>
                <a:cubicBezTo>
                  <a:pt x="308" y="567"/>
                  <a:pt x="308" y="566"/>
                  <a:pt x="308" y="566"/>
                </a:cubicBezTo>
                <a:cubicBezTo>
                  <a:pt x="310" y="563"/>
                  <a:pt x="310" y="563"/>
                  <a:pt x="310" y="563"/>
                </a:cubicBezTo>
                <a:cubicBezTo>
                  <a:pt x="312" y="560"/>
                  <a:pt x="350" y="557"/>
                  <a:pt x="394" y="557"/>
                </a:cubicBezTo>
                <a:cubicBezTo>
                  <a:pt x="477" y="557"/>
                  <a:pt x="477" y="557"/>
                  <a:pt x="477" y="557"/>
                </a:cubicBezTo>
                <a:cubicBezTo>
                  <a:pt x="521" y="557"/>
                  <a:pt x="557" y="521"/>
                  <a:pt x="557" y="477"/>
                </a:cubicBezTo>
                <a:cubicBezTo>
                  <a:pt x="557" y="80"/>
                  <a:pt x="557" y="80"/>
                  <a:pt x="557" y="80"/>
                </a:cubicBezTo>
                <a:cubicBezTo>
                  <a:pt x="557" y="36"/>
                  <a:pt x="521" y="0"/>
                  <a:pt x="477" y="0"/>
                </a:cubicBezTo>
                <a:close/>
              </a:path>
            </a:pathLst>
          </a:custGeom>
          <a:solidFill>
            <a:srgbClr val="6B1554"/>
          </a:solidFill>
          <a:ln>
            <a:noFill/>
          </a:ln>
        </p:spPr>
        <p:txBody>
          <a:bodyPr vert="horz" wrap="square" lIns="91440" tIns="45720" rIns="91440" bIns="21600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a:t>
            </a:r>
            <a:endPar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6" name="1"/>
          <p:cNvSpPr/>
          <p:nvPr/>
        </p:nvSpPr>
        <p:spPr bwMode="auto">
          <a:xfrm>
            <a:off x="4394200" y="4711876"/>
            <a:ext cx="732233" cy="810656"/>
          </a:xfrm>
          <a:custGeom>
            <a:avLst/>
            <a:gdLst>
              <a:gd name="T0" fmla="*/ 80 w 557"/>
              <a:gd name="T1" fmla="*/ 618 h 618"/>
              <a:gd name="T2" fmla="*/ 477 w 557"/>
              <a:gd name="T3" fmla="*/ 618 h 618"/>
              <a:gd name="T4" fmla="*/ 557 w 557"/>
              <a:gd name="T5" fmla="*/ 538 h 618"/>
              <a:gd name="T6" fmla="*/ 557 w 557"/>
              <a:gd name="T7" fmla="*/ 141 h 618"/>
              <a:gd name="T8" fmla="*/ 477 w 557"/>
              <a:gd name="T9" fmla="*/ 61 h 618"/>
              <a:gd name="T10" fmla="*/ 394 w 557"/>
              <a:gd name="T11" fmla="*/ 61 h 618"/>
              <a:gd name="T12" fmla="*/ 310 w 557"/>
              <a:gd name="T13" fmla="*/ 55 h 618"/>
              <a:gd name="T14" fmla="*/ 309 w 557"/>
              <a:gd name="T15" fmla="*/ 53 h 618"/>
              <a:gd name="T16" fmla="*/ 306 w 557"/>
              <a:gd name="T17" fmla="*/ 49 h 618"/>
              <a:gd name="T18" fmla="*/ 302 w 557"/>
              <a:gd name="T19" fmla="*/ 41 h 618"/>
              <a:gd name="T20" fmla="*/ 302 w 557"/>
              <a:gd name="T21" fmla="*/ 41 h 618"/>
              <a:gd name="T22" fmla="*/ 292 w 557"/>
              <a:gd name="T23" fmla="*/ 25 h 618"/>
              <a:gd name="T24" fmla="*/ 292 w 557"/>
              <a:gd name="T25" fmla="*/ 24 h 618"/>
              <a:gd name="T26" fmla="*/ 279 w 557"/>
              <a:gd name="T27" fmla="*/ 0 h 618"/>
              <a:gd name="T28" fmla="*/ 265 w 557"/>
              <a:gd name="T29" fmla="*/ 24 h 618"/>
              <a:gd name="T30" fmla="*/ 260 w 557"/>
              <a:gd name="T31" fmla="*/ 32 h 618"/>
              <a:gd name="T32" fmla="*/ 255 w 557"/>
              <a:gd name="T33" fmla="*/ 42 h 618"/>
              <a:gd name="T34" fmla="*/ 251 w 557"/>
              <a:gd name="T35" fmla="*/ 48 h 618"/>
              <a:gd name="T36" fmla="*/ 251 w 557"/>
              <a:gd name="T37" fmla="*/ 49 h 618"/>
              <a:gd name="T38" fmla="*/ 250 w 557"/>
              <a:gd name="T39" fmla="*/ 50 h 618"/>
              <a:gd name="T40" fmla="*/ 249 w 557"/>
              <a:gd name="T41" fmla="*/ 52 h 618"/>
              <a:gd name="T42" fmla="*/ 247 w 557"/>
              <a:gd name="T43" fmla="*/ 55 h 618"/>
              <a:gd name="T44" fmla="*/ 163 w 557"/>
              <a:gd name="T45" fmla="*/ 61 h 618"/>
              <a:gd name="T46" fmla="*/ 80 w 557"/>
              <a:gd name="T47" fmla="*/ 61 h 618"/>
              <a:gd name="T48" fmla="*/ 0 w 557"/>
              <a:gd name="T49" fmla="*/ 141 h 618"/>
              <a:gd name="T50" fmla="*/ 0 w 557"/>
              <a:gd name="T51" fmla="*/ 538 h 618"/>
              <a:gd name="T52" fmla="*/ 80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80" y="618"/>
                </a:moveTo>
                <a:cubicBezTo>
                  <a:pt x="477" y="618"/>
                  <a:pt x="477" y="618"/>
                  <a:pt x="477" y="618"/>
                </a:cubicBezTo>
                <a:cubicBezTo>
                  <a:pt x="521" y="618"/>
                  <a:pt x="557" y="582"/>
                  <a:pt x="557" y="538"/>
                </a:cubicBezTo>
                <a:cubicBezTo>
                  <a:pt x="557" y="141"/>
                  <a:pt x="557" y="141"/>
                  <a:pt x="557" y="141"/>
                </a:cubicBezTo>
                <a:cubicBezTo>
                  <a:pt x="557" y="97"/>
                  <a:pt x="521" y="61"/>
                  <a:pt x="477" y="61"/>
                </a:cubicBezTo>
                <a:cubicBezTo>
                  <a:pt x="394" y="61"/>
                  <a:pt x="394" y="61"/>
                  <a:pt x="394" y="61"/>
                </a:cubicBezTo>
                <a:cubicBezTo>
                  <a:pt x="350" y="61"/>
                  <a:pt x="312" y="58"/>
                  <a:pt x="310" y="55"/>
                </a:cubicBezTo>
                <a:cubicBezTo>
                  <a:pt x="310" y="54"/>
                  <a:pt x="309" y="54"/>
                  <a:pt x="309" y="53"/>
                </a:cubicBezTo>
                <a:cubicBezTo>
                  <a:pt x="306" y="49"/>
                  <a:pt x="306" y="49"/>
                  <a:pt x="306" y="49"/>
                </a:cubicBezTo>
                <a:cubicBezTo>
                  <a:pt x="302" y="41"/>
                  <a:pt x="302" y="41"/>
                  <a:pt x="302" y="41"/>
                </a:cubicBezTo>
                <a:cubicBezTo>
                  <a:pt x="302" y="41"/>
                  <a:pt x="302" y="41"/>
                  <a:pt x="302" y="41"/>
                </a:cubicBezTo>
                <a:cubicBezTo>
                  <a:pt x="299" y="36"/>
                  <a:pt x="296" y="30"/>
                  <a:pt x="292" y="25"/>
                </a:cubicBezTo>
                <a:cubicBezTo>
                  <a:pt x="292" y="24"/>
                  <a:pt x="292" y="24"/>
                  <a:pt x="292" y="24"/>
                </a:cubicBezTo>
                <a:cubicBezTo>
                  <a:pt x="279" y="0"/>
                  <a:pt x="279" y="0"/>
                  <a:pt x="279" y="0"/>
                </a:cubicBezTo>
                <a:cubicBezTo>
                  <a:pt x="265" y="24"/>
                  <a:pt x="265" y="24"/>
                  <a:pt x="265" y="24"/>
                </a:cubicBezTo>
                <a:cubicBezTo>
                  <a:pt x="260" y="32"/>
                  <a:pt x="260" y="32"/>
                  <a:pt x="260" y="32"/>
                </a:cubicBezTo>
                <a:cubicBezTo>
                  <a:pt x="255" y="42"/>
                  <a:pt x="255" y="42"/>
                  <a:pt x="255" y="42"/>
                </a:cubicBezTo>
                <a:cubicBezTo>
                  <a:pt x="253" y="44"/>
                  <a:pt x="252" y="46"/>
                  <a:pt x="251" y="48"/>
                </a:cubicBezTo>
                <a:cubicBezTo>
                  <a:pt x="251" y="49"/>
                  <a:pt x="251" y="49"/>
                  <a:pt x="251" y="49"/>
                </a:cubicBezTo>
                <a:cubicBezTo>
                  <a:pt x="250" y="50"/>
                  <a:pt x="250" y="50"/>
                  <a:pt x="250" y="50"/>
                </a:cubicBezTo>
                <a:cubicBezTo>
                  <a:pt x="250" y="51"/>
                  <a:pt x="249" y="51"/>
                  <a:pt x="249" y="52"/>
                </a:cubicBezTo>
                <a:cubicBezTo>
                  <a:pt x="247" y="55"/>
                  <a:pt x="247" y="55"/>
                  <a:pt x="247" y="55"/>
                </a:cubicBezTo>
                <a:cubicBezTo>
                  <a:pt x="245" y="58"/>
                  <a:pt x="207" y="61"/>
                  <a:pt x="163" y="61"/>
                </a:cubicBezTo>
                <a:cubicBezTo>
                  <a:pt x="80" y="61"/>
                  <a:pt x="80" y="61"/>
                  <a:pt x="80" y="61"/>
                </a:cubicBezTo>
                <a:cubicBezTo>
                  <a:pt x="36" y="61"/>
                  <a:pt x="0" y="97"/>
                  <a:pt x="0" y="141"/>
                </a:cubicBezTo>
                <a:cubicBezTo>
                  <a:pt x="0" y="538"/>
                  <a:pt x="0" y="538"/>
                  <a:pt x="0" y="538"/>
                </a:cubicBezTo>
                <a:cubicBezTo>
                  <a:pt x="0" y="582"/>
                  <a:pt x="36" y="618"/>
                  <a:pt x="80" y="618"/>
                </a:cubicBezTo>
                <a:close/>
              </a:path>
            </a:pathLst>
          </a:custGeom>
          <a:solidFill>
            <a:srgbClr val="6B1554"/>
          </a:solidFill>
          <a:ln>
            <a:noFill/>
          </a:ln>
        </p:spPr>
        <p:txBody>
          <a:bodyPr vert="horz" wrap="square" lIns="91440" tIns="216000" rIns="91440" bIns="4572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a:t>
            </a:r>
            <a:endPar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7" name="1"/>
          <p:cNvSpPr/>
          <p:nvPr/>
        </p:nvSpPr>
        <p:spPr bwMode="auto">
          <a:xfrm>
            <a:off x="4394200" y="3875630"/>
            <a:ext cx="1563526" cy="1646903"/>
          </a:xfrm>
          <a:custGeom>
            <a:avLst/>
            <a:gdLst>
              <a:gd name="T0" fmla="*/ 80 w 1190"/>
              <a:gd name="T1" fmla="*/ 620 h 1255"/>
              <a:gd name="T2" fmla="*/ 554 w 1190"/>
              <a:gd name="T3" fmla="*/ 620 h 1255"/>
              <a:gd name="T4" fmla="*/ 634 w 1190"/>
              <a:gd name="T5" fmla="*/ 700 h 1255"/>
              <a:gd name="T6" fmla="*/ 634 w 1190"/>
              <a:gd name="T7" fmla="*/ 1175 h 1255"/>
              <a:gd name="T8" fmla="*/ 714 w 1190"/>
              <a:gd name="T9" fmla="*/ 1255 h 1255"/>
              <a:gd name="T10" fmla="*/ 1110 w 1190"/>
              <a:gd name="T11" fmla="*/ 1255 h 1255"/>
              <a:gd name="T12" fmla="*/ 1190 w 1190"/>
              <a:gd name="T13" fmla="*/ 1175 h 1255"/>
              <a:gd name="T14" fmla="*/ 1190 w 1190"/>
              <a:gd name="T15" fmla="*/ 145 h 1255"/>
              <a:gd name="T16" fmla="*/ 1110 w 1190"/>
              <a:gd name="T17" fmla="*/ 65 h 1255"/>
              <a:gd name="T18" fmla="*/ 712 w 1190"/>
              <a:gd name="T19" fmla="*/ 65 h 1255"/>
              <a:gd name="T20" fmla="*/ 628 w 1190"/>
              <a:gd name="T21" fmla="*/ 57 h 1255"/>
              <a:gd name="T22" fmla="*/ 620 w 1190"/>
              <a:gd name="T23" fmla="*/ 44 h 1255"/>
              <a:gd name="T24" fmla="*/ 595 w 1190"/>
              <a:gd name="T25" fmla="*/ 0 h 1255"/>
              <a:gd name="T26" fmla="*/ 570 w 1190"/>
              <a:gd name="T27" fmla="*/ 44 h 1255"/>
              <a:gd name="T28" fmla="*/ 562 w 1190"/>
              <a:gd name="T29" fmla="*/ 57 h 1255"/>
              <a:gd name="T30" fmla="*/ 478 w 1190"/>
              <a:gd name="T31" fmla="*/ 65 h 1255"/>
              <a:gd name="T32" fmla="*/ 80 w 1190"/>
              <a:gd name="T33" fmla="*/ 65 h 1255"/>
              <a:gd name="T34" fmla="*/ 0 w 1190"/>
              <a:gd name="T35" fmla="*/ 145 h 1255"/>
              <a:gd name="T36" fmla="*/ 0 w 1190"/>
              <a:gd name="T37" fmla="*/ 540 h 1255"/>
              <a:gd name="T38" fmla="*/ 80 w 1190"/>
              <a:gd name="T39" fmla="*/ 620 h 1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90" h="1255">
                <a:moveTo>
                  <a:pt x="80" y="620"/>
                </a:moveTo>
                <a:cubicBezTo>
                  <a:pt x="554" y="620"/>
                  <a:pt x="554" y="620"/>
                  <a:pt x="554" y="620"/>
                </a:cubicBezTo>
                <a:cubicBezTo>
                  <a:pt x="598" y="620"/>
                  <a:pt x="634" y="656"/>
                  <a:pt x="634" y="700"/>
                </a:cubicBezTo>
                <a:cubicBezTo>
                  <a:pt x="634" y="1175"/>
                  <a:pt x="634" y="1175"/>
                  <a:pt x="634" y="1175"/>
                </a:cubicBezTo>
                <a:cubicBezTo>
                  <a:pt x="634" y="1219"/>
                  <a:pt x="670" y="1255"/>
                  <a:pt x="714" y="1255"/>
                </a:cubicBezTo>
                <a:cubicBezTo>
                  <a:pt x="1110" y="1255"/>
                  <a:pt x="1110" y="1255"/>
                  <a:pt x="1110" y="1255"/>
                </a:cubicBezTo>
                <a:cubicBezTo>
                  <a:pt x="1154" y="1255"/>
                  <a:pt x="1190" y="1219"/>
                  <a:pt x="1190" y="1175"/>
                </a:cubicBezTo>
                <a:cubicBezTo>
                  <a:pt x="1190" y="145"/>
                  <a:pt x="1190" y="145"/>
                  <a:pt x="1190" y="145"/>
                </a:cubicBezTo>
                <a:cubicBezTo>
                  <a:pt x="1190" y="101"/>
                  <a:pt x="1154" y="65"/>
                  <a:pt x="1110" y="65"/>
                </a:cubicBezTo>
                <a:cubicBezTo>
                  <a:pt x="712" y="65"/>
                  <a:pt x="712" y="65"/>
                  <a:pt x="712" y="65"/>
                </a:cubicBezTo>
                <a:cubicBezTo>
                  <a:pt x="668" y="65"/>
                  <a:pt x="630" y="61"/>
                  <a:pt x="628" y="57"/>
                </a:cubicBezTo>
                <a:cubicBezTo>
                  <a:pt x="626" y="55"/>
                  <a:pt x="624" y="50"/>
                  <a:pt x="620" y="44"/>
                </a:cubicBezTo>
                <a:cubicBezTo>
                  <a:pt x="595" y="0"/>
                  <a:pt x="595" y="0"/>
                  <a:pt x="595" y="0"/>
                </a:cubicBezTo>
                <a:cubicBezTo>
                  <a:pt x="570" y="44"/>
                  <a:pt x="570" y="44"/>
                  <a:pt x="570" y="44"/>
                </a:cubicBezTo>
                <a:cubicBezTo>
                  <a:pt x="566" y="50"/>
                  <a:pt x="564" y="55"/>
                  <a:pt x="562" y="57"/>
                </a:cubicBezTo>
                <a:cubicBezTo>
                  <a:pt x="560" y="61"/>
                  <a:pt x="522" y="65"/>
                  <a:pt x="478" y="65"/>
                </a:cubicBezTo>
                <a:cubicBezTo>
                  <a:pt x="80" y="65"/>
                  <a:pt x="80" y="65"/>
                  <a:pt x="80" y="65"/>
                </a:cubicBezTo>
                <a:cubicBezTo>
                  <a:pt x="36" y="65"/>
                  <a:pt x="0" y="101"/>
                  <a:pt x="0" y="145"/>
                </a:cubicBezTo>
                <a:cubicBezTo>
                  <a:pt x="0" y="540"/>
                  <a:pt x="0" y="540"/>
                  <a:pt x="0" y="540"/>
                </a:cubicBezTo>
                <a:cubicBezTo>
                  <a:pt x="0" y="584"/>
                  <a:pt x="36" y="620"/>
                  <a:pt x="80" y="620"/>
                </a:cubicBezTo>
                <a:close/>
              </a:path>
            </a:pathLst>
          </a:custGeom>
          <a:solidFill>
            <a:srgbClr val="6B1554"/>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8" name="1"/>
          <p:cNvSpPr/>
          <p:nvPr/>
        </p:nvSpPr>
        <p:spPr bwMode="auto">
          <a:xfrm>
            <a:off x="5482829" y="5038086"/>
            <a:ext cx="201054" cy="186325"/>
          </a:xfrm>
          <a:custGeom>
            <a:avLst/>
            <a:gdLst>
              <a:gd name="connsiteX0" fmla="*/ 182950 w 609756"/>
              <a:gd name="connsiteY0" fmla="*/ 245143 h 565088"/>
              <a:gd name="connsiteX1" fmla="*/ 177620 w 609756"/>
              <a:gd name="connsiteY1" fmla="*/ 266996 h 565088"/>
              <a:gd name="connsiteX2" fmla="*/ 170887 w 609756"/>
              <a:gd name="connsiteY2" fmla="*/ 290809 h 565088"/>
              <a:gd name="connsiteX3" fmla="*/ 195854 w 609756"/>
              <a:gd name="connsiteY3" fmla="*/ 290809 h 565088"/>
              <a:gd name="connsiteX4" fmla="*/ 188841 w 609756"/>
              <a:gd name="connsiteY4" fmla="*/ 266996 h 565088"/>
              <a:gd name="connsiteX5" fmla="*/ 183230 w 609756"/>
              <a:gd name="connsiteY5" fmla="*/ 245143 h 565088"/>
              <a:gd name="connsiteX6" fmla="*/ 361154 w 609756"/>
              <a:gd name="connsiteY6" fmla="*/ 226092 h 565088"/>
              <a:gd name="connsiteX7" fmla="*/ 431027 w 609756"/>
              <a:gd name="connsiteY7" fmla="*/ 226092 h 565088"/>
              <a:gd name="connsiteX8" fmla="*/ 431027 w 609756"/>
              <a:gd name="connsiteY8" fmla="*/ 247104 h 565088"/>
              <a:gd name="connsiteX9" fmla="*/ 386971 w 609756"/>
              <a:gd name="connsiteY9" fmla="*/ 247104 h 565088"/>
              <a:gd name="connsiteX10" fmla="*/ 386971 w 609756"/>
              <a:gd name="connsiteY10" fmla="*/ 270357 h 565088"/>
              <a:gd name="connsiteX11" fmla="*/ 428502 w 609756"/>
              <a:gd name="connsiteY11" fmla="*/ 270357 h 565088"/>
              <a:gd name="connsiteX12" fmla="*/ 428502 w 609756"/>
              <a:gd name="connsiteY12" fmla="*/ 291370 h 565088"/>
              <a:gd name="connsiteX13" fmla="*/ 386971 w 609756"/>
              <a:gd name="connsiteY13" fmla="*/ 291370 h 565088"/>
              <a:gd name="connsiteX14" fmla="*/ 386971 w 609756"/>
              <a:gd name="connsiteY14" fmla="*/ 317985 h 565088"/>
              <a:gd name="connsiteX15" fmla="*/ 433272 w 609756"/>
              <a:gd name="connsiteY15" fmla="*/ 317985 h 565088"/>
              <a:gd name="connsiteX16" fmla="*/ 433272 w 609756"/>
              <a:gd name="connsiteY16" fmla="*/ 338997 h 565088"/>
              <a:gd name="connsiteX17" fmla="*/ 361154 w 609756"/>
              <a:gd name="connsiteY17" fmla="*/ 338997 h 565088"/>
              <a:gd name="connsiteX18" fmla="*/ 167240 w 609756"/>
              <a:gd name="connsiteY18" fmla="*/ 226092 h 565088"/>
              <a:gd name="connsiteX19" fmla="*/ 200904 w 609756"/>
              <a:gd name="connsiteY19" fmla="*/ 226092 h 565088"/>
              <a:gd name="connsiteX20" fmla="*/ 235971 w 609756"/>
              <a:gd name="connsiteY20" fmla="*/ 338997 h 565088"/>
              <a:gd name="connsiteX21" fmla="*/ 208479 w 609756"/>
              <a:gd name="connsiteY21" fmla="*/ 338997 h 565088"/>
              <a:gd name="connsiteX22" fmla="*/ 199782 w 609756"/>
              <a:gd name="connsiteY22" fmla="*/ 309860 h 565088"/>
              <a:gd name="connsiteX23" fmla="*/ 167240 w 609756"/>
              <a:gd name="connsiteY23" fmla="*/ 309860 h 565088"/>
              <a:gd name="connsiteX24" fmla="*/ 159385 w 609756"/>
              <a:gd name="connsiteY24" fmla="*/ 338997 h 565088"/>
              <a:gd name="connsiteX25" fmla="*/ 132734 w 609756"/>
              <a:gd name="connsiteY25" fmla="*/ 338997 h 565088"/>
              <a:gd name="connsiteX26" fmla="*/ 306124 w 609756"/>
              <a:gd name="connsiteY26" fmla="*/ 224963 h 565088"/>
              <a:gd name="connsiteX27" fmla="*/ 337538 w 609756"/>
              <a:gd name="connsiteY27" fmla="*/ 230567 h 565088"/>
              <a:gd name="connsiteX28" fmla="*/ 332209 w 609756"/>
              <a:gd name="connsiteY28" fmla="*/ 251022 h 565088"/>
              <a:gd name="connsiteX29" fmla="*/ 305844 w 609756"/>
              <a:gd name="connsiteY29" fmla="*/ 245978 h 565088"/>
              <a:gd name="connsiteX30" fmla="*/ 268540 w 609756"/>
              <a:gd name="connsiteY30" fmla="*/ 282404 h 565088"/>
              <a:gd name="connsiteX31" fmla="*/ 303880 w 609756"/>
              <a:gd name="connsiteY31" fmla="*/ 319391 h 565088"/>
              <a:gd name="connsiteX32" fmla="*/ 316502 w 609756"/>
              <a:gd name="connsiteY32" fmla="*/ 317710 h 565088"/>
              <a:gd name="connsiteX33" fmla="*/ 316502 w 609756"/>
              <a:gd name="connsiteY33" fmla="*/ 294173 h 565088"/>
              <a:gd name="connsiteX34" fmla="*/ 299112 w 609756"/>
              <a:gd name="connsiteY34" fmla="*/ 294173 h 565088"/>
              <a:gd name="connsiteX35" fmla="*/ 299112 w 609756"/>
              <a:gd name="connsiteY35" fmla="*/ 274279 h 565088"/>
              <a:gd name="connsiteX36" fmla="*/ 341184 w 609756"/>
              <a:gd name="connsiteY36" fmla="*/ 274279 h 565088"/>
              <a:gd name="connsiteX37" fmla="*/ 341184 w 609756"/>
              <a:gd name="connsiteY37" fmla="*/ 333681 h 565088"/>
              <a:gd name="connsiteX38" fmla="*/ 303320 w 609756"/>
              <a:gd name="connsiteY38" fmla="*/ 340126 h 565088"/>
              <a:gd name="connsiteX39" fmla="*/ 257602 w 609756"/>
              <a:gd name="connsiteY39" fmla="*/ 324995 h 565088"/>
              <a:gd name="connsiteX40" fmla="*/ 241614 w 609756"/>
              <a:gd name="connsiteY40" fmla="*/ 283805 h 565088"/>
              <a:gd name="connsiteX41" fmla="*/ 306124 w 609756"/>
              <a:gd name="connsiteY41" fmla="*/ 224963 h 565088"/>
              <a:gd name="connsiteX42" fmla="*/ 283131 w 609756"/>
              <a:gd name="connsiteY42" fmla="*/ 0 h 565088"/>
              <a:gd name="connsiteX43" fmla="*/ 531748 w 609756"/>
              <a:gd name="connsiteY43" fmla="*/ 148206 h 565088"/>
              <a:gd name="connsiteX44" fmla="*/ 507896 w 609756"/>
              <a:gd name="connsiteY44" fmla="*/ 196114 h 565088"/>
              <a:gd name="connsiteX45" fmla="*/ 283131 w 609756"/>
              <a:gd name="connsiteY45" fmla="*/ 41744 h 565088"/>
              <a:gd name="connsiteX46" fmla="*/ 41810 w 609756"/>
              <a:gd name="connsiteY46" fmla="*/ 282684 h 565088"/>
              <a:gd name="connsiteX47" fmla="*/ 283131 w 609756"/>
              <a:gd name="connsiteY47" fmla="*/ 523344 h 565088"/>
              <a:gd name="connsiteX48" fmla="*/ 512386 w 609756"/>
              <a:gd name="connsiteY48" fmla="*/ 355807 h 565088"/>
              <a:gd name="connsiteX49" fmla="*/ 462999 w 609756"/>
              <a:gd name="connsiteY49" fmla="*/ 355807 h 565088"/>
              <a:gd name="connsiteX50" fmla="*/ 536518 w 609756"/>
              <a:gd name="connsiteY50" fmla="*/ 209281 h 565088"/>
              <a:gd name="connsiteX51" fmla="*/ 609756 w 609756"/>
              <a:gd name="connsiteY51" fmla="*/ 355807 h 565088"/>
              <a:gd name="connsiteX52" fmla="*/ 556160 w 609756"/>
              <a:gd name="connsiteY52" fmla="*/ 355807 h 565088"/>
              <a:gd name="connsiteX53" fmla="*/ 283131 w 609756"/>
              <a:gd name="connsiteY53" fmla="*/ 565088 h 565088"/>
              <a:gd name="connsiteX54" fmla="*/ 0 w 609756"/>
              <a:gd name="connsiteY54" fmla="*/ 282684 h 565088"/>
              <a:gd name="connsiteX55" fmla="*/ 283131 w 609756"/>
              <a:gd name="connsiteY55" fmla="*/ 0 h 56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9756" h="565088">
                <a:moveTo>
                  <a:pt x="182950" y="245143"/>
                </a:moveTo>
                <a:cubicBezTo>
                  <a:pt x="181267" y="251867"/>
                  <a:pt x="179583" y="260552"/>
                  <a:pt x="177620" y="266996"/>
                </a:cubicBezTo>
                <a:lnTo>
                  <a:pt x="170887" y="290809"/>
                </a:lnTo>
                <a:lnTo>
                  <a:pt x="195854" y="290809"/>
                </a:lnTo>
                <a:lnTo>
                  <a:pt x="188841" y="266996"/>
                </a:lnTo>
                <a:cubicBezTo>
                  <a:pt x="186877" y="260272"/>
                  <a:pt x="184914" y="251867"/>
                  <a:pt x="183230" y="245143"/>
                </a:cubicBezTo>
                <a:close/>
                <a:moveTo>
                  <a:pt x="361154" y="226092"/>
                </a:moveTo>
                <a:lnTo>
                  <a:pt x="431027" y="226092"/>
                </a:lnTo>
                <a:lnTo>
                  <a:pt x="431027" y="247104"/>
                </a:lnTo>
                <a:lnTo>
                  <a:pt x="386971" y="247104"/>
                </a:lnTo>
                <a:lnTo>
                  <a:pt x="386971" y="270357"/>
                </a:lnTo>
                <a:lnTo>
                  <a:pt x="428502" y="270357"/>
                </a:lnTo>
                <a:lnTo>
                  <a:pt x="428502" y="291370"/>
                </a:lnTo>
                <a:lnTo>
                  <a:pt x="386971" y="291370"/>
                </a:lnTo>
                <a:lnTo>
                  <a:pt x="386971" y="317985"/>
                </a:lnTo>
                <a:lnTo>
                  <a:pt x="433272" y="317985"/>
                </a:lnTo>
                <a:lnTo>
                  <a:pt x="433272" y="338997"/>
                </a:lnTo>
                <a:lnTo>
                  <a:pt x="361154" y="338997"/>
                </a:lnTo>
                <a:close/>
                <a:moveTo>
                  <a:pt x="167240" y="226092"/>
                </a:moveTo>
                <a:lnTo>
                  <a:pt x="200904" y="226092"/>
                </a:lnTo>
                <a:lnTo>
                  <a:pt x="235971" y="338997"/>
                </a:lnTo>
                <a:lnTo>
                  <a:pt x="208479" y="338997"/>
                </a:lnTo>
                <a:lnTo>
                  <a:pt x="199782" y="309860"/>
                </a:lnTo>
                <a:lnTo>
                  <a:pt x="167240" y="309860"/>
                </a:lnTo>
                <a:lnTo>
                  <a:pt x="159385" y="338997"/>
                </a:lnTo>
                <a:lnTo>
                  <a:pt x="132734" y="338997"/>
                </a:lnTo>
                <a:close/>
                <a:moveTo>
                  <a:pt x="306124" y="224963"/>
                </a:moveTo>
                <a:cubicBezTo>
                  <a:pt x="320709" y="224963"/>
                  <a:pt x="331928" y="227765"/>
                  <a:pt x="337538" y="230567"/>
                </a:cubicBezTo>
                <a:lnTo>
                  <a:pt x="332209" y="251022"/>
                </a:lnTo>
                <a:cubicBezTo>
                  <a:pt x="325758" y="248220"/>
                  <a:pt x="318185" y="245978"/>
                  <a:pt x="305844" y="245978"/>
                </a:cubicBezTo>
                <a:cubicBezTo>
                  <a:pt x="284528" y="245978"/>
                  <a:pt x="268540" y="258027"/>
                  <a:pt x="268540" y="282404"/>
                </a:cubicBezTo>
                <a:cubicBezTo>
                  <a:pt x="268540" y="305661"/>
                  <a:pt x="283125" y="319391"/>
                  <a:pt x="303880" y="319391"/>
                </a:cubicBezTo>
                <a:cubicBezTo>
                  <a:pt x="309771" y="319391"/>
                  <a:pt x="314539" y="318831"/>
                  <a:pt x="316502" y="317710"/>
                </a:cubicBezTo>
                <a:lnTo>
                  <a:pt x="316502" y="294173"/>
                </a:lnTo>
                <a:lnTo>
                  <a:pt x="299112" y="294173"/>
                </a:lnTo>
                <a:lnTo>
                  <a:pt x="299112" y="274279"/>
                </a:lnTo>
                <a:lnTo>
                  <a:pt x="341184" y="274279"/>
                </a:lnTo>
                <a:lnTo>
                  <a:pt x="341184" y="333681"/>
                </a:lnTo>
                <a:cubicBezTo>
                  <a:pt x="333331" y="336483"/>
                  <a:pt x="318465" y="340126"/>
                  <a:pt x="303320" y="340126"/>
                </a:cubicBezTo>
                <a:cubicBezTo>
                  <a:pt x="282845" y="340126"/>
                  <a:pt x="267979" y="334802"/>
                  <a:pt x="257602" y="324995"/>
                </a:cubicBezTo>
                <a:cubicBezTo>
                  <a:pt x="247224" y="315188"/>
                  <a:pt x="241334" y="300337"/>
                  <a:pt x="241614" y="283805"/>
                </a:cubicBezTo>
                <a:cubicBezTo>
                  <a:pt x="241895" y="246258"/>
                  <a:pt x="269101" y="224963"/>
                  <a:pt x="306124" y="224963"/>
                </a:cubicBezTo>
                <a:close/>
                <a:moveTo>
                  <a:pt x="283131" y="0"/>
                </a:moveTo>
                <a:cubicBezTo>
                  <a:pt x="390322" y="0"/>
                  <a:pt x="484045" y="59955"/>
                  <a:pt x="531748" y="148206"/>
                </a:cubicBezTo>
                <a:lnTo>
                  <a:pt x="507896" y="196114"/>
                </a:lnTo>
                <a:cubicBezTo>
                  <a:pt x="472820" y="106182"/>
                  <a:pt x="385552" y="41744"/>
                  <a:pt x="283131" y="41744"/>
                </a:cubicBezTo>
                <a:cubicBezTo>
                  <a:pt x="150124" y="41744"/>
                  <a:pt x="41810" y="149887"/>
                  <a:pt x="41810" y="282684"/>
                </a:cubicBezTo>
                <a:cubicBezTo>
                  <a:pt x="41810" y="415201"/>
                  <a:pt x="150124" y="523344"/>
                  <a:pt x="283131" y="523344"/>
                </a:cubicBezTo>
                <a:cubicBezTo>
                  <a:pt x="390322" y="523344"/>
                  <a:pt x="481239" y="452743"/>
                  <a:pt x="512386" y="355807"/>
                </a:cubicBezTo>
                <a:lnTo>
                  <a:pt x="462999" y="355807"/>
                </a:lnTo>
                <a:lnTo>
                  <a:pt x="536518" y="209281"/>
                </a:lnTo>
                <a:lnTo>
                  <a:pt x="609756" y="355807"/>
                </a:lnTo>
                <a:lnTo>
                  <a:pt x="556160" y="355807"/>
                </a:lnTo>
                <a:cubicBezTo>
                  <a:pt x="523610" y="476276"/>
                  <a:pt x="413613" y="565088"/>
                  <a:pt x="283131" y="565088"/>
                </a:cubicBezTo>
                <a:cubicBezTo>
                  <a:pt x="126834" y="565088"/>
                  <a:pt x="0" y="438454"/>
                  <a:pt x="0" y="282684"/>
                </a:cubicBezTo>
                <a:cubicBezTo>
                  <a:pt x="0" y="126634"/>
                  <a:pt x="126834" y="0"/>
                  <a:pt x="283131"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1"/>
          <p:cNvSpPr/>
          <p:nvPr/>
        </p:nvSpPr>
        <p:spPr bwMode="auto">
          <a:xfrm>
            <a:off x="7066394" y="4711876"/>
            <a:ext cx="731406" cy="810656"/>
          </a:xfrm>
          <a:custGeom>
            <a:avLst/>
            <a:gdLst>
              <a:gd name="T0" fmla="*/ 477 w 557"/>
              <a:gd name="T1" fmla="*/ 618 h 618"/>
              <a:gd name="T2" fmla="*/ 80 w 557"/>
              <a:gd name="T3" fmla="*/ 618 h 618"/>
              <a:gd name="T4" fmla="*/ 0 w 557"/>
              <a:gd name="T5" fmla="*/ 538 h 618"/>
              <a:gd name="T6" fmla="*/ 0 w 557"/>
              <a:gd name="T7" fmla="*/ 141 h 618"/>
              <a:gd name="T8" fmla="*/ 80 w 557"/>
              <a:gd name="T9" fmla="*/ 61 h 618"/>
              <a:gd name="T10" fmla="*/ 163 w 557"/>
              <a:gd name="T11" fmla="*/ 61 h 618"/>
              <a:gd name="T12" fmla="*/ 247 w 557"/>
              <a:gd name="T13" fmla="*/ 55 h 618"/>
              <a:gd name="T14" fmla="*/ 248 w 557"/>
              <a:gd name="T15" fmla="*/ 53 h 618"/>
              <a:gd name="T16" fmla="*/ 251 w 557"/>
              <a:gd name="T17" fmla="*/ 49 h 618"/>
              <a:gd name="T18" fmla="*/ 255 w 557"/>
              <a:gd name="T19" fmla="*/ 41 h 618"/>
              <a:gd name="T20" fmla="*/ 255 w 557"/>
              <a:gd name="T21" fmla="*/ 41 h 618"/>
              <a:gd name="T22" fmla="*/ 265 w 557"/>
              <a:gd name="T23" fmla="*/ 25 h 618"/>
              <a:gd name="T24" fmla="*/ 265 w 557"/>
              <a:gd name="T25" fmla="*/ 24 h 618"/>
              <a:gd name="T26" fmla="*/ 278 w 557"/>
              <a:gd name="T27" fmla="*/ 0 h 618"/>
              <a:gd name="T28" fmla="*/ 292 w 557"/>
              <a:gd name="T29" fmla="*/ 24 h 618"/>
              <a:gd name="T30" fmla="*/ 297 w 557"/>
              <a:gd name="T31" fmla="*/ 32 h 618"/>
              <a:gd name="T32" fmla="*/ 302 w 557"/>
              <a:gd name="T33" fmla="*/ 42 h 618"/>
              <a:gd name="T34" fmla="*/ 306 w 557"/>
              <a:gd name="T35" fmla="*/ 48 h 618"/>
              <a:gd name="T36" fmla="*/ 306 w 557"/>
              <a:gd name="T37" fmla="*/ 49 h 618"/>
              <a:gd name="T38" fmla="*/ 307 w 557"/>
              <a:gd name="T39" fmla="*/ 50 h 618"/>
              <a:gd name="T40" fmla="*/ 308 w 557"/>
              <a:gd name="T41" fmla="*/ 52 h 618"/>
              <a:gd name="T42" fmla="*/ 310 w 557"/>
              <a:gd name="T43" fmla="*/ 55 h 618"/>
              <a:gd name="T44" fmla="*/ 394 w 557"/>
              <a:gd name="T45" fmla="*/ 61 h 618"/>
              <a:gd name="T46" fmla="*/ 477 w 557"/>
              <a:gd name="T47" fmla="*/ 61 h 618"/>
              <a:gd name="T48" fmla="*/ 557 w 557"/>
              <a:gd name="T49" fmla="*/ 141 h 618"/>
              <a:gd name="T50" fmla="*/ 557 w 557"/>
              <a:gd name="T51" fmla="*/ 538 h 618"/>
              <a:gd name="T52" fmla="*/ 477 w 557"/>
              <a:gd name="T53" fmla="*/ 61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7" h="618">
                <a:moveTo>
                  <a:pt x="477" y="618"/>
                </a:moveTo>
                <a:cubicBezTo>
                  <a:pt x="80" y="618"/>
                  <a:pt x="80" y="618"/>
                  <a:pt x="80" y="618"/>
                </a:cubicBezTo>
                <a:cubicBezTo>
                  <a:pt x="36" y="618"/>
                  <a:pt x="0" y="582"/>
                  <a:pt x="0" y="538"/>
                </a:cubicBezTo>
                <a:cubicBezTo>
                  <a:pt x="0" y="141"/>
                  <a:pt x="0" y="141"/>
                  <a:pt x="0" y="141"/>
                </a:cubicBezTo>
                <a:cubicBezTo>
                  <a:pt x="0" y="97"/>
                  <a:pt x="36" y="61"/>
                  <a:pt x="80" y="61"/>
                </a:cubicBezTo>
                <a:cubicBezTo>
                  <a:pt x="163" y="61"/>
                  <a:pt x="163" y="61"/>
                  <a:pt x="163" y="61"/>
                </a:cubicBezTo>
                <a:cubicBezTo>
                  <a:pt x="207" y="61"/>
                  <a:pt x="245" y="58"/>
                  <a:pt x="247" y="55"/>
                </a:cubicBezTo>
                <a:cubicBezTo>
                  <a:pt x="247" y="54"/>
                  <a:pt x="248" y="54"/>
                  <a:pt x="248" y="53"/>
                </a:cubicBezTo>
                <a:cubicBezTo>
                  <a:pt x="251" y="49"/>
                  <a:pt x="251" y="49"/>
                  <a:pt x="251" y="49"/>
                </a:cubicBezTo>
                <a:cubicBezTo>
                  <a:pt x="255" y="41"/>
                  <a:pt x="255" y="41"/>
                  <a:pt x="255" y="41"/>
                </a:cubicBezTo>
                <a:cubicBezTo>
                  <a:pt x="255" y="41"/>
                  <a:pt x="255" y="41"/>
                  <a:pt x="255" y="41"/>
                </a:cubicBezTo>
                <a:cubicBezTo>
                  <a:pt x="258" y="36"/>
                  <a:pt x="261" y="30"/>
                  <a:pt x="265" y="25"/>
                </a:cubicBezTo>
                <a:cubicBezTo>
                  <a:pt x="265" y="24"/>
                  <a:pt x="265" y="24"/>
                  <a:pt x="265" y="24"/>
                </a:cubicBezTo>
                <a:cubicBezTo>
                  <a:pt x="278" y="0"/>
                  <a:pt x="278" y="0"/>
                  <a:pt x="278" y="0"/>
                </a:cubicBezTo>
                <a:cubicBezTo>
                  <a:pt x="292" y="24"/>
                  <a:pt x="292" y="24"/>
                  <a:pt x="292" y="24"/>
                </a:cubicBezTo>
                <a:cubicBezTo>
                  <a:pt x="297" y="32"/>
                  <a:pt x="297" y="32"/>
                  <a:pt x="297" y="32"/>
                </a:cubicBezTo>
                <a:cubicBezTo>
                  <a:pt x="302" y="42"/>
                  <a:pt x="302" y="42"/>
                  <a:pt x="302" y="42"/>
                </a:cubicBezTo>
                <a:cubicBezTo>
                  <a:pt x="304" y="44"/>
                  <a:pt x="305" y="46"/>
                  <a:pt x="306" y="48"/>
                </a:cubicBezTo>
                <a:cubicBezTo>
                  <a:pt x="306" y="49"/>
                  <a:pt x="306" y="49"/>
                  <a:pt x="306" y="49"/>
                </a:cubicBezTo>
                <a:cubicBezTo>
                  <a:pt x="307" y="50"/>
                  <a:pt x="307" y="50"/>
                  <a:pt x="307" y="50"/>
                </a:cubicBezTo>
                <a:cubicBezTo>
                  <a:pt x="308" y="51"/>
                  <a:pt x="308" y="51"/>
                  <a:pt x="308" y="52"/>
                </a:cubicBezTo>
                <a:cubicBezTo>
                  <a:pt x="310" y="55"/>
                  <a:pt x="310" y="55"/>
                  <a:pt x="310" y="55"/>
                </a:cubicBezTo>
                <a:cubicBezTo>
                  <a:pt x="312" y="58"/>
                  <a:pt x="350" y="61"/>
                  <a:pt x="394" y="61"/>
                </a:cubicBezTo>
                <a:cubicBezTo>
                  <a:pt x="477" y="61"/>
                  <a:pt x="477" y="61"/>
                  <a:pt x="477" y="61"/>
                </a:cubicBezTo>
                <a:cubicBezTo>
                  <a:pt x="521" y="61"/>
                  <a:pt x="557" y="97"/>
                  <a:pt x="557" y="141"/>
                </a:cubicBezTo>
                <a:cubicBezTo>
                  <a:pt x="557" y="538"/>
                  <a:pt x="557" y="538"/>
                  <a:pt x="557" y="538"/>
                </a:cubicBezTo>
                <a:cubicBezTo>
                  <a:pt x="557" y="582"/>
                  <a:pt x="521" y="618"/>
                  <a:pt x="477" y="618"/>
                </a:cubicBezTo>
                <a:close/>
              </a:path>
            </a:pathLst>
          </a:custGeom>
          <a:solidFill>
            <a:srgbClr val="A72183"/>
          </a:solidFill>
          <a:ln>
            <a:noFill/>
          </a:ln>
        </p:spPr>
        <p:txBody>
          <a:bodyPr vert="horz" wrap="square" lIns="91440" tIns="216000" rIns="91440" bIns="45720" anchor="ctr" anchorCtr="1" compatLnSpc="1">
            <a:normAutofit/>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04</a:t>
            </a:r>
            <a:endParaRPr kumimoji="0" lang="en-US" altLang="zh-CN" sz="2400" b="0" i="0" u="none" strike="noStrike" kern="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1"/>
          <p:cNvSpPr/>
          <p:nvPr/>
        </p:nvSpPr>
        <p:spPr bwMode="auto">
          <a:xfrm>
            <a:off x="6150071" y="3960657"/>
            <a:ext cx="1647729" cy="1561876"/>
          </a:xfrm>
          <a:custGeom>
            <a:avLst/>
            <a:gdLst>
              <a:gd name="T0" fmla="*/ 542 w 1254"/>
              <a:gd name="T1" fmla="*/ 0 h 1190"/>
              <a:gd name="T2" fmla="*/ 541 w 1254"/>
              <a:gd name="T3" fmla="*/ 0 h 1190"/>
              <a:gd name="T4" fmla="*/ 144 w 1254"/>
              <a:gd name="T5" fmla="*/ 0 h 1190"/>
              <a:gd name="T6" fmla="*/ 64 w 1254"/>
              <a:gd name="T7" fmla="*/ 80 h 1190"/>
              <a:gd name="T8" fmla="*/ 64 w 1254"/>
              <a:gd name="T9" fmla="*/ 477 h 1190"/>
              <a:gd name="T10" fmla="*/ 56 w 1254"/>
              <a:gd name="T11" fmla="*/ 562 h 1190"/>
              <a:gd name="T12" fmla="*/ 43 w 1254"/>
              <a:gd name="T13" fmla="*/ 570 h 1190"/>
              <a:gd name="T14" fmla="*/ 0 w 1254"/>
              <a:gd name="T15" fmla="*/ 595 h 1190"/>
              <a:gd name="T16" fmla="*/ 43 w 1254"/>
              <a:gd name="T17" fmla="*/ 620 h 1190"/>
              <a:gd name="T18" fmla="*/ 56 w 1254"/>
              <a:gd name="T19" fmla="*/ 627 h 1190"/>
              <a:gd name="T20" fmla="*/ 64 w 1254"/>
              <a:gd name="T21" fmla="*/ 712 h 1190"/>
              <a:gd name="T22" fmla="*/ 64 w 1254"/>
              <a:gd name="T23" fmla="*/ 1110 h 1190"/>
              <a:gd name="T24" fmla="*/ 64 w 1254"/>
              <a:gd name="T25" fmla="*/ 1110 h 1190"/>
              <a:gd name="T26" fmla="*/ 122 w 1254"/>
              <a:gd name="T27" fmla="*/ 1186 h 1190"/>
              <a:gd name="T28" fmla="*/ 128 w 1254"/>
              <a:gd name="T29" fmla="*/ 1188 h 1190"/>
              <a:gd name="T30" fmla="*/ 144 w 1254"/>
              <a:gd name="T31" fmla="*/ 1190 h 1190"/>
              <a:gd name="T32" fmla="*/ 540 w 1254"/>
              <a:gd name="T33" fmla="*/ 1190 h 1190"/>
              <a:gd name="T34" fmla="*/ 620 w 1254"/>
              <a:gd name="T35" fmla="*/ 1110 h 1190"/>
              <a:gd name="T36" fmla="*/ 620 w 1254"/>
              <a:gd name="T37" fmla="*/ 635 h 1190"/>
              <a:gd name="T38" fmla="*/ 631 w 1254"/>
              <a:gd name="T39" fmla="*/ 595 h 1190"/>
              <a:gd name="T40" fmla="*/ 700 w 1254"/>
              <a:gd name="T41" fmla="*/ 555 h 1190"/>
              <a:gd name="T42" fmla="*/ 1174 w 1254"/>
              <a:gd name="T43" fmla="*/ 555 h 1190"/>
              <a:gd name="T44" fmla="*/ 1254 w 1254"/>
              <a:gd name="T45" fmla="*/ 475 h 1190"/>
              <a:gd name="T46" fmla="*/ 1254 w 1254"/>
              <a:gd name="T47" fmla="*/ 80 h 1190"/>
              <a:gd name="T48" fmla="*/ 1174 w 1254"/>
              <a:gd name="T49" fmla="*/ 0 h 1190"/>
              <a:gd name="T50" fmla="*/ 776 w 1254"/>
              <a:gd name="T51" fmla="*/ 0 h 1190"/>
              <a:gd name="T52" fmla="*/ 542 w 1254"/>
              <a:gd name="T53"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54" h="1190">
                <a:moveTo>
                  <a:pt x="542" y="0"/>
                </a:moveTo>
                <a:cubicBezTo>
                  <a:pt x="541" y="0"/>
                  <a:pt x="541" y="0"/>
                  <a:pt x="541" y="0"/>
                </a:cubicBezTo>
                <a:cubicBezTo>
                  <a:pt x="144" y="0"/>
                  <a:pt x="144" y="0"/>
                  <a:pt x="144" y="0"/>
                </a:cubicBezTo>
                <a:cubicBezTo>
                  <a:pt x="100" y="0"/>
                  <a:pt x="64" y="36"/>
                  <a:pt x="64" y="80"/>
                </a:cubicBezTo>
                <a:cubicBezTo>
                  <a:pt x="64" y="477"/>
                  <a:pt x="64" y="477"/>
                  <a:pt x="64" y="477"/>
                </a:cubicBezTo>
                <a:cubicBezTo>
                  <a:pt x="64" y="521"/>
                  <a:pt x="61" y="560"/>
                  <a:pt x="56" y="562"/>
                </a:cubicBezTo>
                <a:cubicBezTo>
                  <a:pt x="54" y="564"/>
                  <a:pt x="49" y="566"/>
                  <a:pt x="43" y="570"/>
                </a:cubicBezTo>
                <a:cubicBezTo>
                  <a:pt x="0" y="595"/>
                  <a:pt x="0" y="595"/>
                  <a:pt x="0" y="595"/>
                </a:cubicBezTo>
                <a:cubicBezTo>
                  <a:pt x="43" y="620"/>
                  <a:pt x="43" y="620"/>
                  <a:pt x="43" y="620"/>
                </a:cubicBezTo>
                <a:cubicBezTo>
                  <a:pt x="49" y="623"/>
                  <a:pt x="54" y="626"/>
                  <a:pt x="56" y="627"/>
                </a:cubicBezTo>
                <a:cubicBezTo>
                  <a:pt x="61" y="630"/>
                  <a:pt x="64" y="668"/>
                  <a:pt x="64" y="712"/>
                </a:cubicBezTo>
                <a:cubicBezTo>
                  <a:pt x="64" y="1110"/>
                  <a:pt x="64" y="1110"/>
                  <a:pt x="64" y="1110"/>
                </a:cubicBezTo>
                <a:cubicBezTo>
                  <a:pt x="64" y="1110"/>
                  <a:pt x="64" y="1110"/>
                  <a:pt x="64" y="1110"/>
                </a:cubicBezTo>
                <a:cubicBezTo>
                  <a:pt x="64" y="1146"/>
                  <a:pt x="89" y="1176"/>
                  <a:pt x="122" y="1186"/>
                </a:cubicBezTo>
                <a:cubicBezTo>
                  <a:pt x="124" y="1187"/>
                  <a:pt x="126" y="1187"/>
                  <a:pt x="128" y="1188"/>
                </a:cubicBezTo>
                <a:cubicBezTo>
                  <a:pt x="133" y="1189"/>
                  <a:pt x="139" y="1190"/>
                  <a:pt x="144" y="1190"/>
                </a:cubicBezTo>
                <a:cubicBezTo>
                  <a:pt x="540" y="1190"/>
                  <a:pt x="540" y="1190"/>
                  <a:pt x="540" y="1190"/>
                </a:cubicBezTo>
                <a:cubicBezTo>
                  <a:pt x="584" y="1190"/>
                  <a:pt x="620" y="1154"/>
                  <a:pt x="620" y="1110"/>
                </a:cubicBezTo>
                <a:cubicBezTo>
                  <a:pt x="620" y="635"/>
                  <a:pt x="620" y="635"/>
                  <a:pt x="620" y="635"/>
                </a:cubicBezTo>
                <a:cubicBezTo>
                  <a:pt x="620" y="621"/>
                  <a:pt x="624" y="607"/>
                  <a:pt x="631" y="595"/>
                </a:cubicBezTo>
                <a:cubicBezTo>
                  <a:pt x="645" y="571"/>
                  <a:pt x="670" y="555"/>
                  <a:pt x="700" y="555"/>
                </a:cubicBezTo>
                <a:cubicBezTo>
                  <a:pt x="1174" y="555"/>
                  <a:pt x="1174" y="555"/>
                  <a:pt x="1174" y="555"/>
                </a:cubicBezTo>
                <a:cubicBezTo>
                  <a:pt x="1218" y="555"/>
                  <a:pt x="1254" y="519"/>
                  <a:pt x="1254" y="475"/>
                </a:cubicBezTo>
                <a:cubicBezTo>
                  <a:pt x="1254" y="80"/>
                  <a:pt x="1254" y="80"/>
                  <a:pt x="1254" y="80"/>
                </a:cubicBezTo>
                <a:cubicBezTo>
                  <a:pt x="1254" y="36"/>
                  <a:pt x="1218" y="0"/>
                  <a:pt x="1174" y="0"/>
                </a:cubicBezTo>
                <a:cubicBezTo>
                  <a:pt x="776" y="0"/>
                  <a:pt x="776" y="0"/>
                  <a:pt x="776" y="0"/>
                </a:cubicBezTo>
                <a:lnTo>
                  <a:pt x="542" y="0"/>
                </a:lnTo>
                <a:close/>
              </a:path>
            </a:pathLst>
          </a:custGeom>
          <a:solidFill>
            <a:srgbClr val="A72183"/>
          </a:solidFill>
          <a:ln>
            <a:noFill/>
          </a:ln>
        </p:spPr>
        <p:txBody>
          <a:bodyPr anchor="ctr">
            <a:scene3d>
              <a:camera prst="orthographicFront"/>
              <a:lightRig rig="threePt" dir="t"/>
            </a:scene3d>
            <a:sp3d contourW="12700"/>
          </a:bodyPr>
          <a:lstStyle/>
          <a:p>
            <a:pPr marL="0" marR="0" lvl="0" indent="0" algn="ctr" defTabSz="457200" eaLnBrk="1" fontAlgn="auto" latinLnBrk="0" hangingPunct="1">
              <a:lnSpc>
                <a:spcPct val="100000"/>
              </a:lnSpc>
              <a:spcBef>
                <a:spcPts val="0"/>
              </a:spcBef>
              <a:spcAft>
                <a:spcPts val="0"/>
              </a:spcAft>
              <a:buClrTx/>
              <a:buSzTx/>
              <a:buFontTx/>
              <a:buNone/>
              <a:defRPr/>
            </a:pPr>
            <a:endParaRPr kumimoji="0" sz="1100" b="0" i="0" u="none" strike="noStrike" kern="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1"/>
          <p:cNvSpPr/>
          <p:nvPr/>
        </p:nvSpPr>
        <p:spPr bwMode="auto">
          <a:xfrm>
            <a:off x="6474742" y="5028585"/>
            <a:ext cx="241389" cy="225961"/>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rgbClr val="FFFFFF"/>
          </a:solidFill>
          <a:ln>
            <a:noFill/>
          </a:ln>
        </p:spPr>
        <p:txBody>
          <a:bodyPr anchor="ctr">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1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4" name="文本框 73"/>
          <p:cNvSpPr txBox="1"/>
          <p:nvPr/>
        </p:nvSpPr>
        <p:spPr>
          <a:xfrm>
            <a:off x="1641494" y="2200180"/>
            <a:ext cx="2133781" cy="369332"/>
          </a:xfrm>
          <a:prstGeom prst="rect">
            <a:avLst/>
          </a:prstGeom>
          <a:noFill/>
        </p:spPr>
        <p:txBody>
          <a:bodyPr wrap="square" rtlCol="0">
            <a:spAutoFit/>
            <a:scene3d>
              <a:camera prst="orthographicFront"/>
              <a:lightRig rig="threePt" dir="t"/>
            </a:scene3d>
            <a:sp3d contourW="12700"/>
          </a:bodyPr>
          <a:lstStyle/>
          <a:p>
            <a:pPr algn="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5" name="文本框 74"/>
          <p:cNvSpPr txBox="1"/>
          <p:nvPr/>
        </p:nvSpPr>
        <p:spPr>
          <a:xfrm>
            <a:off x="965757" y="2538734"/>
            <a:ext cx="2809518" cy="618631"/>
          </a:xfrm>
          <a:prstGeom prst="rect">
            <a:avLst/>
          </a:prstGeom>
          <a:noFill/>
        </p:spPr>
        <p:txBody>
          <a:bodyPr wrap="square" rtlCol="0">
            <a:spAutoFit/>
            <a:scene3d>
              <a:camera prst="orthographicFront"/>
              <a:lightRig rig="threePt" dir="t"/>
            </a:scene3d>
            <a:sp3d contourW="12700"/>
          </a:bodyPr>
          <a:lstStyle/>
          <a:p>
            <a:pPr algn="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7" name="文本框 76"/>
          <p:cNvSpPr txBox="1"/>
          <p:nvPr/>
        </p:nvSpPr>
        <p:spPr>
          <a:xfrm>
            <a:off x="1641494" y="4669897"/>
            <a:ext cx="2133781" cy="369332"/>
          </a:xfrm>
          <a:prstGeom prst="rect">
            <a:avLst/>
          </a:prstGeom>
          <a:noFill/>
        </p:spPr>
        <p:txBody>
          <a:bodyPr wrap="square" rtlCol="0">
            <a:spAutoFit/>
            <a:scene3d>
              <a:camera prst="orthographicFront"/>
              <a:lightRig rig="threePt" dir="t"/>
            </a:scene3d>
            <a:sp3d contourW="12700"/>
          </a:bodyPr>
          <a:lstStyle/>
          <a:p>
            <a:pPr algn="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8" name="文本框 77"/>
          <p:cNvSpPr txBox="1"/>
          <p:nvPr/>
        </p:nvSpPr>
        <p:spPr>
          <a:xfrm>
            <a:off x="965757" y="5008451"/>
            <a:ext cx="2809518" cy="618631"/>
          </a:xfrm>
          <a:prstGeom prst="rect">
            <a:avLst/>
          </a:prstGeom>
          <a:noFill/>
        </p:spPr>
        <p:txBody>
          <a:bodyPr wrap="square" rtlCol="0">
            <a:spAutoFit/>
            <a:scene3d>
              <a:camera prst="orthographicFront"/>
              <a:lightRig rig="threePt" dir="t"/>
            </a:scene3d>
            <a:sp3d contourW="12700"/>
          </a:bodyPr>
          <a:lstStyle/>
          <a:p>
            <a:pPr algn="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0" name="文本框 79"/>
          <p:cNvSpPr txBox="1"/>
          <p:nvPr/>
        </p:nvSpPr>
        <p:spPr>
          <a:xfrm>
            <a:off x="8421766" y="2200180"/>
            <a:ext cx="2133781" cy="369332"/>
          </a:xfrm>
          <a:prstGeom prst="rect">
            <a:avLst/>
          </a:prstGeom>
          <a:noFill/>
        </p:spPr>
        <p:txBody>
          <a:bodyPr wrap="square" rtlCol="0">
            <a:spAutoFit/>
            <a:scene3d>
              <a:camera prst="orthographicFront"/>
              <a:lightRig rig="threePt" dir="t"/>
            </a:scene3d>
            <a:sp3d contourW="12700"/>
          </a:bodyPr>
          <a:lstStyle/>
          <a:p>
            <a:pP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1" name="文本框 80"/>
          <p:cNvSpPr txBox="1"/>
          <p:nvPr/>
        </p:nvSpPr>
        <p:spPr>
          <a:xfrm>
            <a:off x="8421766" y="2538734"/>
            <a:ext cx="2809518" cy="618631"/>
          </a:xfrm>
          <a:prstGeom prst="rect">
            <a:avLst/>
          </a:prstGeom>
          <a:noFill/>
        </p:spPr>
        <p:txBody>
          <a:bodyPr wrap="square" rtlCol="0">
            <a:spAutoFit/>
            <a:scene3d>
              <a:camera prst="orthographicFront"/>
              <a:lightRig rig="threePt" dir="t"/>
            </a:scene3d>
            <a:sp3d contourW="12700"/>
          </a:bodyPr>
          <a:lstStyle/>
          <a:p>
            <a:pP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3" name="文本框 82"/>
          <p:cNvSpPr txBox="1"/>
          <p:nvPr/>
        </p:nvSpPr>
        <p:spPr>
          <a:xfrm>
            <a:off x="8421766" y="4669897"/>
            <a:ext cx="2133781" cy="369332"/>
          </a:xfrm>
          <a:prstGeom prst="rect">
            <a:avLst/>
          </a:prstGeom>
          <a:noFill/>
        </p:spPr>
        <p:txBody>
          <a:bodyPr wrap="square" rtlCol="0">
            <a:spAutoFit/>
            <a:scene3d>
              <a:camera prst="orthographicFront"/>
              <a:lightRig rig="threePt" dir="t"/>
            </a:scene3d>
            <a:sp3d contourW="12700"/>
          </a:bodyPr>
          <a:lstStyle/>
          <a:p>
            <a:pPr defTabSz="457200">
              <a:defRPr/>
            </a:pPr>
            <a:r>
              <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lang="zh-CN" altLang="en-US" b="1" dirty="0">
              <a:solidFill>
                <a:srgbClr val="000000">
                  <a:lumMod val="75000"/>
                  <a:lumOff val="2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4" name="文本框 83"/>
          <p:cNvSpPr txBox="1"/>
          <p:nvPr/>
        </p:nvSpPr>
        <p:spPr>
          <a:xfrm>
            <a:off x="8421766" y="5008451"/>
            <a:ext cx="2809518" cy="618631"/>
          </a:xfrm>
          <a:prstGeom prst="rect">
            <a:avLst/>
          </a:prstGeom>
          <a:noFill/>
        </p:spPr>
        <p:txBody>
          <a:bodyPr wrap="square" rtlCol="0">
            <a:spAutoFit/>
            <a:scene3d>
              <a:camera prst="orthographicFront"/>
              <a:lightRig rig="threePt" dir="t"/>
            </a:scene3d>
            <a:sp3d contourW="12700"/>
          </a:bodyPr>
          <a:lstStyle/>
          <a:p>
            <a:pPr defTabSz="457200">
              <a:lnSpc>
                <a:spcPct val="114000"/>
              </a:lnSpc>
              <a:defRPr/>
            </a:pPr>
            <a:r>
              <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lang="en-US" altLang="zh-CN" sz="1000" dirty="0">
              <a:solidFill>
                <a:srgbClr val="000000">
                  <a:lumMod val="65000"/>
                  <a:lumOff val="35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8195" name="Picture 8194"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nvSpPr>
        <p:spPr>
          <a:xfrm>
            <a:off x="0" y="5252616"/>
            <a:ext cx="12192000" cy="1605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 name="矩形 1"/>
          <p:cNvSpPr/>
          <p:nvPr/>
        </p:nvSpPr>
        <p:spPr>
          <a:xfrm>
            <a:off x="0" y="1"/>
            <a:ext cx="12192000" cy="521692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TextBox 21"/>
          <p:cNvSpPr txBox="1"/>
          <p:nvPr/>
        </p:nvSpPr>
        <p:spPr>
          <a:xfrm>
            <a:off x="1967542" y="3243540"/>
            <a:ext cx="8256917" cy="1107996"/>
          </a:xfrm>
          <a:prstGeom prst="rect">
            <a:avLst/>
          </a:prstGeom>
          <a:noFill/>
        </p:spPr>
        <p:txBody>
          <a:bodyPr wrap="square" rtlCol="0">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THANK   YOU</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 name="矩形 2"/>
          <p:cNvSpPr/>
          <p:nvPr/>
        </p:nvSpPr>
        <p:spPr>
          <a:xfrm>
            <a:off x="0" y="5155468"/>
            <a:ext cx="12192000" cy="97148"/>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6" name="组合 5"/>
          <p:cNvGrpSpPr/>
          <p:nvPr/>
        </p:nvGrpSpPr>
        <p:grpSpPr>
          <a:xfrm>
            <a:off x="3768523" y="5787544"/>
            <a:ext cx="4654955" cy="369332"/>
            <a:chOff x="4172811" y="5787544"/>
            <a:chExt cx="4654955" cy="369332"/>
          </a:xfrm>
        </p:grpSpPr>
        <p:grpSp>
          <p:nvGrpSpPr>
            <p:cNvPr id="24" name="组合 23"/>
            <p:cNvGrpSpPr/>
            <p:nvPr/>
          </p:nvGrpSpPr>
          <p:grpSpPr>
            <a:xfrm>
              <a:off x="4172811" y="5856006"/>
              <a:ext cx="232408" cy="232405"/>
              <a:chOff x="801291" y="3535885"/>
              <a:chExt cx="219347" cy="219347"/>
            </a:xfrm>
          </p:grpSpPr>
          <p:sp>
            <p:nvSpPr>
              <p:cNvPr id="25" name="Oval 10"/>
              <p:cNvSpPr>
                <a:spLocks noChangeArrowheads="1"/>
              </p:cNvSpPr>
              <p:nvPr/>
            </p:nvSpPr>
            <p:spPr bwMode="auto">
              <a:xfrm>
                <a:off x="801291" y="3535885"/>
                <a:ext cx="219347" cy="219347"/>
              </a:xfrm>
              <a:prstGeom prst="ellipse">
                <a:avLst/>
              </a:prstGeom>
              <a:solidFill>
                <a:srgbClr val="F02FBC"/>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26" name="组合 25"/>
              <p:cNvGrpSpPr/>
              <p:nvPr/>
            </p:nvGrpSpPr>
            <p:grpSpPr>
              <a:xfrm>
                <a:off x="860980" y="3583766"/>
                <a:ext cx="100336" cy="114060"/>
                <a:chOff x="860980" y="3583766"/>
                <a:chExt cx="100336" cy="114060"/>
              </a:xfrm>
            </p:grpSpPr>
            <p:sp>
              <p:nvSpPr>
                <p:cNvPr id="27"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Freeform 13"/>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grpSp>
          <p:nvGrpSpPr>
            <p:cNvPr id="29" name="Group 14"/>
            <p:cNvGrpSpPr/>
            <p:nvPr/>
          </p:nvGrpSpPr>
          <p:grpSpPr bwMode="auto">
            <a:xfrm>
              <a:off x="7040124" y="5856006"/>
              <a:ext cx="232408" cy="232405"/>
              <a:chOff x="4248" y="3024"/>
              <a:chExt cx="600" cy="599"/>
            </a:xfrm>
          </p:grpSpPr>
          <p:sp>
            <p:nvSpPr>
              <p:cNvPr id="30" name="Oval 15"/>
              <p:cNvSpPr>
                <a:spLocks noChangeArrowheads="1"/>
              </p:cNvSpPr>
              <p:nvPr/>
            </p:nvSpPr>
            <p:spPr bwMode="auto">
              <a:xfrm>
                <a:off x="4248" y="3024"/>
                <a:ext cx="600" cy="599"/>
              </a:xfrm>
              <a:prstGeom prst="ellipse">
                <a:avLst/>
              </a:prstGeom>
              <a:solidFill>
                <a:srgbClr val="C5279B"/>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31" name="Group 16"/>
              <p:cNvGrpSpPr/>
              <p:nvPr/>
            </p:nvGrpSpPr>
            <p:grpSpPr bwMode="auto">
              <a:xfrm>
                <a:off x="4441" y="3144"/>
                <a:ext cx="215" cy="345"/>
                <a:chOff x="4441" y="3144"/>
                <a:chExt cx="215" cy="345"/>
              </a:xfrm>
            </p:grpSpPr>
            <p:sp>
              <p:nvSpPr>
                <p:cNvPr id="32"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dist" defTabSz="1219200"/>
                  <a:endParaRPr lang="zh-CN" altLang="en-US" sz="280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34" name="Text Box 19"/>
            <p:cNvSpPr txBox="1">
              <a:spLocks noChangeArrowheads="1"/>
            </p:cNvSpPr>
            <p:nvPr/>
          </p:nvSpPr>
          <p:spPr bwMode="auto">
            <a:xfrm>
              <a:off x="4422547" y="5787544"/>
              <a:ext cx="17860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dirty="0">
                  <a:solidFill/>
                  <a:latin typeface="思源黑体 Light" panose="020B0300000000000000" pitchFamily="34" charset="-122"/>
                  <a:ea typeface="思源黑体 CN Light" panose="020B0300000000000000" pitchFamily="34" charset="-122"/>
                  <a:sym typeface="思源黑体 Light" panose="020B0300000000000000" pitchFamily="34" charset="-122"/>
                </a:rPr>
                <a:t>指导老师：</a:t>
              </a:r>
              <a:r>
                <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rPr>
                <a:t>XXX</a:t>
              </a:r>
              <a:endPar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Text Box 20"/>
            <p:cNvSpPr txBox="1">
              <a:spLocks noChangeArrowheads="1"/>
            </p:cNvSpPr>
            <p:nvPr/>
          </p:nvSpPr>
          <p:spPr bwMode="auto">
            <a:xfrm>
              <a:off x="7272532" y="5787544"/>
              <a:ext cx="155523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defTabSz="1219200"/>
              <a:r>
                <a:rPr lang="zh-CN" altLang="en-US" dirty="0">
                  <a:solidFill/>
                  <a:latin typeface="思源黑体 Light" panose="020B0300000000000000" pitchFamily="34" charset="-122"/>
                  <a:ea typeface="思源黑体 CN Light" panose="020B0300000000000000" pitchFamily="34" charset="-122"/>
                  <a:sym typeface="思源黑体 Light" panose="020B0300000000000000" pitchFamily="34" charset="-122"/>
                </a:rPr>
                <a:t>答辩人：</a:t>
              </a:r>
              <a:r>
                <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rPr>
                <a:t>XXX</a:t>
              </a:r>
              <a:endParaRPr lang="en-US" altLang="zh-CN" dirty="0">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pic>
        <p:nvPicPr>
          <p:cNvPr id="36" name="Picture 35" descr="59-南开大学-logo.png"/>
          <p:cNvPicPr>
            <a:picLocks noChangeAspect="1"/>
          </p:cNvPicPr>
          <p:nvPr/>
        </p:nvPicPr>
        <p:blipFill>
          <a:blip r:embed="rId1"/>
          <a:stretch>
            <a:fillRect/>
          </a:stretch>
        </p:blipFill>
        <p:spPr>
          <a:xfrm>
            <a:off x="5068185" y="652990"/>
            <a:ext cx="2055630" cy="2055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wipe(left)">
                                      <p:cBhvr>
                                        <p:cTn id="7" dur="500"/>
                                        <p:tgtEl>
                                          <p:spTgt spid="22">
                                            <p:txEl>
                                              <p:pRg st="0" end="0"/>
                                            </p:txEl>
                                          </p:spTgt>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矩形 37"/>
          <p:cNvSpPr/>
          <p:nvPr/>
        </p:nvSpPr>
        <p:spPr>
          <a:xfrm>
            <a:off x="6098094" y="3444614"/>
            <a:ext cx="1959191" cy="1593706"/>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选题背景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研究意义</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国内外相关研究综述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理论基础与文献综述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主要贡献与创新</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矩形 38"/>
          <p:cNvSpPr/>
          <p:nvPr/>
        </p:nvSpPr>
        <p:spPr>
          <a:xfrm>
            <a:off x="7152117" y="2636230"/>
            <a:ext cx="1517560"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绪论</a:t>
            </a:r>
            <a:endPar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矩形 40"/>
          <p:cNvSpPr/>
          <p:nvPr/>
        </p:nvSpPr>
        <p:spPr>
          <a:xfrm>
            <a:off x="6098093" y="235747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01</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2" name="Picture 41" descr="59-南开大学-logo.png"/>
          <p:cNvPicPr>
            <a:picLocks noChangeAspect="1"/>
          </p:cNvPicPr>
          <p:nvPr/>
        </p:nvPicPr>
        <p:blipFill>
          <a:blip r:embed="rId1"/>
          <a:stretch>
            <a:fillRect/>
          </a:stretch>
        </p:blipFill>
        <p:spPr>
          <a:xfrm>
            <a:off x="1823845" y="1608419"/>
            <a:ext cx="2055630" cy="2055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1000"/>
                                        <p:tgtEl>
                                          <p:spTgt spid="38"/>
                                        </p:tgtEl>
                                      </p:cBhvr>
                                    </p:animEffect>
                                    <p:anim calcmode="lin" valueType="num">
                                      <p:cBhvr>
                                        <p:cTn id="12" dur="1000" fill="hold"/>
                                        <p:tgtEl>
                                          <p:spTgt spid="38"/>
                                        </p:tgtEl>
                                        <p:attrNameLst>
                                          <p:attrName>ppt_x</p:attrName>
                                        </p:attrNameLst>
                                      </p:cBhvr>
                                      <p:tavLst>
                                        <p:tav tm="0">
                                          <p:val>
                                            <p:strVal val="#ppt_x"/>
                                          </p:val>
                                        </p:tav>
                                        <p:tav tm="100000">
                                          <p:val>
                                            <p:strVal val="#ppt_x"/>
                                          </p:val>
                                        </p:tav>
                                      </p:tavLst>
                                    </p:anim>
                                    <p:anim calcmode="lin" valueType="num">
                                      <p:cBhvr>
                                        <p:cTn id="13" dur="1000" fill="hold"/>
                                        <p:tgtEl>
                                          <p:spTgt spid="38"/>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fade">
                                      <p:cBhvr>
                                        <p:cTn id="16" dur="1000"/>
                                        <p:tgtEl>
                                          <p:spTgt spid="39"/>
                                        </p:tgtEl>
                                      </p:cBhvr>
                                    </p:animEffect>
                                    <p:anim calcmode="lin" valueType="num">
                                      <p:cBhvr>
                                        <p:cTn id="17" dur="1000" fill="hold"/>
                                        <p:tgtEl>
                                          <p:spTgt spid="39"/>
                                        </p:tgtEl>
                                        <p:attrNameLst>
                                          <p:attrName>ppt_x</p:attrName>
                                        </p:attrNameLst>
                                      </p:cBhvr>
                                      <p:tavLst>
                                        <p:tav tm="0">
                                          <p:val>
                                            <p:strVal val="#ppt_x"/>
                                          </p:val>
                                        </p:tav>
                                        <p:tav tm="100000">
                                          <p:val>
                                            <p:strVal val="#ppt_x"/>
                                          </p:val>
                                        </p:tav>
                                      </p:tavLst>
                                    </p:anim>
                                    <p:anim calcmode="lin" valueType="num">
                                      <p:cBhvr>
                                        <p:cTn id="18" dur="1000" fill="hold"/>
                                        <p:tgtEl>
                                          <p:spTgt spid="39"/>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1000"/>
                                        <p:tgtEl>
                                          <p:spTgt spid="41"/>
                                        </p:tgtEl>
                                      </p:cBhvr>
                                    </p:animEffect>
                                    <p:anim calcmode="lin" valueType="num">
                                      <p:cBhvr>
                                        <p:cTn id="22" dur="1000" fill="hold"/>
                                        <p:tgtEl>
                                          <p:spTgt spid="41"/>
                                        </p:tgtEl>
                                        <p:attrNameLst>
                                          <p:attrName>ppt_x</p:attrName>
                                        </p:attrNameLst>
                                      </p:cBhvr>
                                      <p:tavLst>
                                        <p:tav tm="0">
                                          <p:val>
                                            <p:strVal val="#ppt_x"/>
                                          </p:val>
                                        </p:tav>
                                        <p:tav tm="100000">
                                          <p:val>
                                            <p:strVal val="#ppt_x"/>
                                          </p:val>
                                        </p:tav>
                                      </p:tavLst>
                                    </p:anim>
                                    <p:anim calcmode="lin" valueType="num">
                                      <p:cBhvr>
                                        <p:cTn id="23" dur="1000" fill="hold"/>
                                        <p:tgtEl>
                                          <p:spTgt spid="41"/>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1" grpId="0"/>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545711" y="3620991"/>
            <a:ext cx="3100578" cy="336744"/>
            <a:chOff x="4566726" y="3484638"/>
            <a:chExt cx="3100578" cy="336744"/>
          </a:xfrm>
          <a:solidFill>
            <a:schemeClr val="bg1">
              <a:lumMod val="75000"/>
            </a:schemeClr>
          </a:solidFill>
        </p:grpSpPr>
        <p:sp>
          <p:nvSpPr>
            <p:cNvPr id="15" name="íŝ1ïḋè"/>
            <p:cNvSpPr/>
            <p:nvPr/>
          </p:nvSpPr>
          <p:spPr bwMode="auto">
            <a:xfrm>
              <a:off x="7389861" y="3484638"/>
              <a:ext cx="277443" cy="336744"/>
            </a:xfrm>
            <a:prstGeom prst="chevron">
              <a:avLst/>
            </a:prstGeom>
            <a:grp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iŝľïdé"/>
            <p:cNvSpPr/>
            <p:nvPr/>
          </p:nvSpPr>
          <p:spPr bwMode="auto">
            <a:xfrm flipH="1">
              <a:off x="4566726" y="3484638"/>
              <a:ext cx="279560" cy="336744"/>
            </a:xfrm>
            <a:prstGeom prst="chevron">
              <a:avLst/>
            </a:prstGeom>
            <a:grp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5" name="íṧ1íḋè"/>
          <p:cNvSpPr/>
          <p:nvPr/>
        </p:nvSpPr>
        <p:spPr bwMode="auto">
          <a:xfrm>
            <a:off x="4963767" y="1819623"/>
            <a:ext cx="2280959" cy="783616"/>
          </a:xfrm>
          <a:custGeom>
            <a:avLst/>
            <a:gdLst/>
            <a:ahLst/>
            <a:cxnLst>
              <a:cxn ang="0">
                <a:pos x="0" y="317"/>
              </a:cxn>
              <a:cxn ang="0">
                <a:pos x="35" y="343"/>
              </a:cxn>
              <a:cxn ang="0">
                <a:pos x="965" y="343"/>
              </a:cxn>
              <a:cxn ang="0">
                <a:pos x="1000" y="317"/>
              </a:cxn>
              <a:cxn ang="0">
                <a:pos x="0" y="317"/>
              </a:cxn>
            </a:cxnLst>
            <a:rect l="0" t="0" r="r" b="b"/>
            <a:pathLst>
              <a:path w="1000" h="343">
                <a:moveTo>
                  <a:pt x="0" y="317"/>
                </a:moveTo>
                <a:cubicBezTo>
                  <a:pt x="10" y="325"/>
                  <a:pt x="21" y="333"/>
                  <a:pt x="35" y="343"/>
                </a:cubicBezTo>
                <a:cubicBezTo>
                  <a:pt x="285" y="40"/>
                  <a:pt x="716" y="40"/>
                  <a:pt x="965" y="343"/>
                </a:cubicBezTo>
                <a:cubicBezTo>
                  <a:pt x="979" y="333"/>
                  <a:pt x="990" y="325"/>
                  <a:pt x="1000" y="317"/>
                </a:cubicBezTo>
                <a:cubicBezTo>
                  <a:pt x="725" y="0"/>
                  <a:pt x="275" y="0"/>
                  <a:pt x="0" y="317"/>
                </a:cubicBezTo>
                <a:close/>
              </a:path>
            </a:pathLst>
          </a:custGeom>
          <a:solidFill>
            <a:schemeClr val="bg1">
              <a:lumMod val="85000"/>
            </a:schemeClr>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 name="íšļídé"/>
          <p:cNvSpPr/>
          <p:nvPr/>
        </p:nvSpPr>
        <p:spPr bwMode="auto">
          <a:xfrm>
            <a:off x="4963767" y="4973368"/>
            <a:ext cx="2280959" cy="785735"/>
          </a:xfrm>
          <a:custGeom>
            <a:avLst/>
            <a:gdLst/>
            <a:ahLst/>
            <a:cxnLst>
              <a:cxn ang="0">
                <a:pos x="1000" y="27"/>
              </a:cxn>
              <a:cxn ang="0">
                <a:pos x="965" y="0"/>
              </a:cxn>
              <a:cxn ang="0">
                <a:pos x="35" y="0"/>
              </a:cxn>
              <a:cxn ang="0">
                <a:pos x="0" y="27"/>
              </a:cxn>
              <a:cxn ang="0">
                <a:pos x="1000" y="27"/>
              </a:cxn>
            </a:cxnLst>
            <a:rect l="0" t="0" r="r" b="b"/>
            <a:pathLst>
              <a:path w="1000" h="344">
                <a:moveTo>
                  <a:pt x="1000" y="27"/>
                </a:moveTo>
                <a:cubicBezTo>
                  <a:pt x="990" y="19"/>
                  <a:pt x="979" y="11"/>
                  <a:pt x="965" y="0"/>
                </a:cubicBezTo>
                <a:cubicBezTo>
                  <a:pt x="715" y="304"/>
                  <a:pt x="285" y="304"/>
                  <a:pt x="35" y="0"/>
                </a:cubicBezTo>
                <a:cubicBezTo>
                  <a:pt x="21" y="11"/>
                  <a:pt x="10" y="19"/>
                  <a:pt x="0" y="27"/>
                </a:cubicBezTo>
                <a:cubicBezTo>
                  <a:pt x="275" y="344"/>
                  <a:pt x="725" y="344"/>
                  <a:pt x="1000" y="27"/>
                </a:cubicBezTo>
                <a:close/>
              </a:path>
            </a:pathLst>
          </a:custGeom>
          <a:solidFill>
            <a:schemeClr val="bg1">
              <a:lumMod val="85000"/>
            </a:schemeClr>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1"/>
          <p:cNvSpPr/>
          <p:nvPr/>
        </p:nvSpPr>
        <p:spPr bwMode="auto">
          <a:xfrm>
            <a:off x="3941957" y="2209313"/>
            <a:ext cx="1224000" cy="1224136"/>
          </a:xfrm>
          <a:prstGeom prst="ellipse">
            <a:avLst/>
          </a:prstGeom>
          <a:solidFill>
            <a:srgbClr val="A72183"/>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 name="1"/>
          <p:cNvSpPr/>
          <p:nvPr/>
        </p:nvSpPr>
        <p:spPr bwMode="auto">
          <a:xfrm>
            <a:off x="7042536" y="2209313"/>
            <a:ext cx="1224000" cy="1224136"/>
          </a:xfrm>
          <a:prstGeom prst="ellipse">
            <a:avLst/>
          </a:prstGeom>
          <a:solidFill>
            <a:srgbClr val="A72183"/>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9" name="1"/>
          <p:cNvSpPr/>
          <p:nvPr/>
        </p:nvSpPr>
        <p:spPr bwMode="auto">
          <a:xfrm>
            <a:off x="3941957" y="4186574"/>
            <a:ext cx="1224000" cy="1224000"/>
          </a:xfrm>
          <a:prstGeom prst="ellipse">
            <a:avLst/>
          </a:prstGeom>
          <a:solidFill>
            <a:srgbClr val="A72183"/>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0" name="1"/>
          <p:cNvSpPr/>
          <p:nvPr/>
        </p:nvSpPr>
        <p:spPr bwMode="auto">
          <a:xfrm>
            <a:off x="7042536" y="4186574"/>
            <a:ext cx="1224000" cy="1224000"/>
          </a:xfrm>
          <a:prstGeom prst="ellipse">
            <a:avLst/>
          </a:prstGeom>
          <a:solidFill>
            <a:srgbClr val="A72183"/>
          </a:solidFill>
          <a:ln w="9525">
            <a:noFill/>
            <a:round/>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1" name="椭圆 45"/>
          <p:cNvSpPr/>
          <p:nvPr/>
        </p:nvSpPr>
        <p:spPr>
          <a:xfrm>
            <a:off x="4284495" y="2525917"/>
            <a:ext cx="538924" cy="590928"/>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2" name="椭圆 46"/>
          <p:cNvSpPr/>
          <p:nvPr/>
        </p:nvSpPr>
        <p:spPr>
          <a:xfrm>
            <a:off x="7359072" y="2550965"/>
            <a:ext cx="590928" cy="540831"/>
          </a:xfrm>
          <a:custGeom>
            <a:avLst/>
            <a:gdLst>
              <a:gd name="connsiteX0" fmla="*/ 531631 w 607639"/>
              <a:gd name="connsiteY0" fmla="*/ 404551 h 556126"/>
              <a:gd name="connsiteX1" fmla="*/ 556997 w 607639"/>
              <a:gd name="connsiteY1" fmla="*/ 429784 h 556126"/>
              <a:gd name="connsiteX2" fmla="*/ 556997 w 607639"/>
              <a:gd name="connsiteY2" fmla="*/ 455017 h 556126"/>
              <a:gd name="connsiteX3" fmla="*/ 582273 w 607639"/>
              <a:gd name="connsiteY3" fmla="*/ 455017 h 556126"/>
              <a:gd name="connsiteX4" fmla="*/ 607639 w 607639"/>
              <a:gd name="connsiteY4" fmla="*/ 480339 h 556126"/>
              <a:gd name="connsiteX5" fmla="*/ 582273 w 607639"/>
              <a:gd name="connsiteY5" fmla="*/ 505572 h 556126"/>
              <a:gd name="connsiteX6" fmla="*/ 556997 w 607639"/>
              <a:gd name="connsiteY6" fmla="*/ 505572 h 556126"/>
              <a:gd name="connsiteX7" fmla="*/ 556997 w 607639"/>
              <a:gd name="connsiteY7" fmla="*/ 530893 h 556126"/>
              <a:gd name="connsiteX8" fmla="*/ 531631 w 607639"/>
              <a:gd name="connsiteY8" fmla="*/ 556126 h 556126"/>
              <a:gd name="connsiteX9" fmla="*/ 506354 w 607639"/>
              <a:gd name="connsiteY9" fmla="*/ 530893 h 556126"/>
              <a:gd name="connsiteX10" fmla="*/ 506354 w 607639"/>
              <a:gd name="connsiteY10" fmla="*/ 505572 h 556126"/>
              <a:gd name="connsiteX11" fmla="*/ 480989 w 607639"/>
              <a:gd name="connsiteY11" fmla="*/ 505572 h 556126"/>
              <a:gd name="connsiteX12" fmla="*/ 455712 w 607639"/>
              <a:gd name="connsiteY12" fmla="*/ 480339 h 556126"/>
              <a:gd name="connsiteX13" fmla="*/ 480989 w 607639"/>
              <a:gd name="connsiteY13" fmla="*/ 455017 h 556126"/>
              <a:gd name="connsiteX14" fmla="*/ 506354 w 607639"/>
              <a:gd name="connsiteY14" fmla="*/ 455017 h 556126"/>
              <a:gd name="connsiteX15" fmla="*/ 506354 w 607639"/>
              <a:gd name="connsiteY15" fmla="*/ 429784 h 556126"/>
              <a:gd name="connsiteX16" fmla="*/ 531631 w 607639"/>
              <a:gd name="connsiteY16" fmla="*/ 404551 h 556126"/>
              <a:gd name="connsiteX17" fmla="*/ 126541 w 607639"/>
              <a:gd name="connsiteY17" fmla="*/ 353956 h 556126"/>
              <a:gd name="connsiteX18" fmla="*/ 430431 w 607639"/>
              <a:gd name="connsiteY18" fmla="*/ 353956 h 556126"/>
              <a:gd name="connsiteX19" fmla="*/ 455711 w 607639"/>
              <a:gd name="connsiteY19" fmla="*/ 379209 h 556126"/>
              <a:gd name="connsiteX20" fmla="*/ 430431 w 607639"/>
              <a:gd name="connsiteY20" fmla="*/ 404551 h 556126"/>
              <a:gd name="connsiteX21" fmla="*/ 126541 w 607639"/>
              <a:gd name="connsiteY21" fmla="*/ 404551 h 556126"/>
              <a:gd name="connsiteX22" fmla="*/ 101261 w 607639"/>
              <a:gd name="connsiteY22" fmla="*/ 379209 h 556126"/>
              <a:gd name="connsiteX23" fmla="*/ 126541 w 607639"/>
              <a:gd name="connsiteY23" fmla="*/ 353956 h 556126"/>
              <a:gd name="connsiteX24" fmla="*/ 177203 w 607639"/>
              <a:gd name="connsiteY24" fmla="*/ 252836 h 556126"/>
              <a:gd name="connsiteX25" fmla="*/ 379769 w 607639"/>
              <a:gd name="connsiteY25" fmla="*/ 252836 h 556126"/>
              <a:gd name="connsiteX26" fmla="*/ 405045 w 607639"/>
              <a:gd name="connsiteY26" fmla="*/ 278054 h 556126"/>
              <a:gd name="connsiteX27" fmla="*/ 379769 w 607639"/>
              <a:gd name="connsiteY27" fmla="*/ 303361 h 556126"/>
              <a:gd name="connsiteX28" fmla="*/ 177203 w 607639"/>
              <a:gd name="connsiteY28" fmla="*/ 303361 h 556126"/>
              <a:gd name="connsiteX29" fmla="*/ 151927 w 607639"/>
              <a:gd name="connsiteY29" fmla="*/ 278054 h 556126"/>
              <a:gd name="connsiteX30" fmla="*/ 177203 w 607639"/>
              <a:gd name="connsiteY30" fmla="*/ 252836 h 556126"/>
              <a:gd name="connsiteX31" fmla="*/ 430424 w 607639"/>
              <a:gd name="connsiteY31" fmla="*/ 101120 h 556126"/>
              <a:gd name="connsiteX32" fmla="*/ 455712 w 607639"/>
              <a:gd name="connsiteY32" fmla="*/ 126373 h 556126"/>
              <a:gd name="connsiteX33" fmla="*/ 455712 w 607639"/>
              <a:gd name="connsiteY33" fmla="*/ 126462 h 556126"/>
              <a:gd name="connsiteX34" fmla="*/ 430424 w 607639"/>
              <a:gd name="connsiteY34" fmla="*/ 151715 h 556126"/>
              <a:gd name="connsiteX35" fmla="*/ 405046 w 607639"/>
              <a:gd name="connsiteY35" fmla="*/ 126462 h 556126"/>
              <a:gd name="connsiteX36" fmla="*/ 430424 w 607639"/>
              <a:gd name="connsiteY36" fmla="*/ 101120 h 556126"/>
              <a:gd name="connsiteX37" fmla="*/ 329126 w 607639"/>
              <a:gd name="connsiteY37" fmla="*/ 101120 h 556126"/>
              <a:gd name="connsiteX38" fmla="*/ 354379 w 607639"/>
              <a:gd name="connsiteY38" fmla="*/ 126373 h 556126"/>
              <a:gd name="connsiteX39" fmla="*/ 354379 w 607639"/>
              <a:gd name="connsiteY39" fmla="*/ 126462 h 556126"/>
              <a:gd name="connsiteX40" fmla="*/ 329126 w 607639"/>
              <a:gd name="connsiteY40" fmla="*/ 151715 h 556126"/>
              <a:gd name="connsiteX41" fmla="*/ 303784 w 607639"/>
              <a:gd name="connsiteY41" fmla="*/ 126462 h 556126"/>
              <a:gd name="connsiteX42" fmla="*/ 329126 w 607639"/>
              <a:gd name="connsiteY42" fmla="*/ 101120 h 556126"/>
              <a:gd name="connsiteX43" fmla="*/ 227856 w 607639"/>
              <a:gd name="connsiteY43" fmla="*/ 101120 h 556126"/>
              <a:gd name="connsiteX44" fmla="*/ 253118 w 607639"/>
              <a:gd name="connsiteY44" fmla="*/ 126373 h 556126"/>
              <a:gd name="connsiteX45" fmla="*/ 253118 w 607639"/>
              <a:gd name="connsiteY45" fmla="*/ 126462 h 556126"/>
              <a:gd name="connsiteX46" fmla="*/ 227856 w 607639"/>
              <a:gd name="connsiteY46" fmla="*/ 151715 h 556126"/>
              <a:gd name="connsiteX47" fmla="*/ 202593 w 607639"/>
              <a:gd name="connsiteY47" fmla="*/ 126462 h 556126"/>
              <a:gd name="connsiteX48" fmla="*/ 227856 w 607639"/>
              <a:gd name="connsiteY48" fmla="*/ 101120 h 556126"/>
              <a:gd name="connsiteX49" fmla="*/ 25276 w 607639"/>
              <a:gd name="connsiteY49" fmla="*/ 0 h 556126"/>
              <a:gd name="connsiteX50" fmla="*/ 531608 w 607639"/>
              <a:gd name="connsiteY50" fmla="*/ 0 h 556126"/>
              <a:gd name="connsiteX51" fmla="*/ 556973 w 607639"/>
              <a:gd name="connsiteY51" fmla="*/ 25329 h 556126"/>
              <a:gd name="connsiteX52" fmla="*/ 556973 w 607639"/>
              <a:gd name="connsiteY52" fmla="*/ 328654 h 556126"/>
              <a:gd name="connsiteX53" fmla="*/ 531608 w 607639"/>
              <a:gd name="connsiteY53" fmla="*/ 353983 h 556126"/>
              <a:gd name="connsiteX54" fmla="*/ 506331 w 607639"/>
              <a:gd name="connsiteY54" fmla="*/ 328654 h 556126"/>
              <a:gd name="connsiteX55" fmla="*/ 506331 w 607639"/>
              <a:gd name="connsiteY55" fmla="*/ 50569 h 556126"/>
              <a:gd name="connsiteX56" fmla="*/ 50642 w 607639"/>
              <a:gd name="connsiteY56" fmla="*/ 50569 h 556126"/>
              <a:gd name="connsiteX57" fmla="*/ 50642 w 607639"/>
              <a:gd name="connsiteY57" fmla="*/ 455032 h 556126"/>
              <a:gd name="connsiteX58" fmla="*/ 379770 w 607639"/>
              <a:gd name="connsiteY58" fmla="*/ 455032 h 556126"/>
              <a:gd name="connsiteX59" fmla="*/ 405047 w 607639"/>
              <a:gd name="connsiteY59" fmla="*/ 480361 h 556126"/>
              <a:gd name="connsiteX60" fmla="*/ 379770 w 607639"/>
              <a:gd name="connsiteY60" fmla="*/ 505601 h 556126"/>
              <a:gd name="connsiteX61" fmla="*/ 25276 w 607639"/>
              <a:gd name="connsiteY61" fmla="*/ 505601 h 556126"/>
              <a:gd name="connsiteX62" fmla="*/ 0 w 607639"/>
              <a:gd name="connsiteY62" fmla="*/ 480361 h 556126"/>
              <a:gd name="connsiteX63" fmla="*/ 0 w 607639"/>
              <a:gd name="connsiteY63" fmla="*/ 25329 h 556126"/>
              <a:gd name="connsiteX64" fmla="*/ 25276 w 607639"/>
              <a:gd name="connsiteY64" fmla="*/ 0 h 556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7639" h="556126">
                <a:moveTo>
                  <a:pt x="531631" y="404551"/>
                </a:moveTo>
                <a:cubicBezTo>
                  <a:pt x="545604" y="404551"/>
                  <a:pt x="556997" y="415835"/>
                  <a:pt x="556997" y="429784"/>
                </a:cubicBezTo>
                <a:lnTo>
                  <a:pt x="556997" y="455017"/>
                </a:lnTo>
                <a:lnTo>
                  <a:pt x="582273" y="455017"/>
                </a:lnTo>
                <a:cubicBezTo>
                  <a:pt x="596247" y="455017"/>
                  <a:pt x="607639" y="466390"/>
                  <a:pt x="607639" y="480339"/>
                </a:cubicBezTo>
                <a:cubicBezTo>
                  <a:pt x="607639" y="494288"/>
                  <a:pt x="596247" y="505572"/>
                  <a:pt x="582273" y="505572"/>
                </a:cubicBezTo>
                <a:lnTo>
                  <a:pt x="556997" y="505572"/>
                </a:lnTo>
                <a:lnTo>
                  <a:pt x="556997" y="530893"/>
                </a:lnTo>
                <a:cubicBezTo>
                  <a:pt x="556997" y="544843"/>
                  <a:pt x="545604" y="556126"/>
                  <a:pt x="531631" y="556126"/>
                </a:cubicBezTo>
                <a:cubicBezTo>
                  <a:pt x="517658" y="556126"/>
                  <a:pt x="506354" y="544843"/>
                  <a:pt x="506354" y="530893"/>
                </a:cubicBezTo>
                <a:lnTo>
                  <a:pt x="506354" y="505572"/>
                </a:lnTo>
                <a:lnTo>
                  <a:pt x="480989" y="505572"/>
                </a:lnTo>
                <a:cubicBezTo>
                  <a:pt x="467015" y="505572"/>
                  <a:pt x="455712" y="494288"/>
                  <a:pt x="455712" y="480339"/>
                </a:cubicBezTo>
                <a:cubicBezTo>
                  <a:pt x="455712" y="466390"/>
                  <a:pt x="467015" y="455017"/>
                  <a:pt x="480989" y="455017"/>
                </a:cubicBezTo>
                <a:lnTo>
                  <a:pt x="506354" y="455017"/>
                </a:lnTo>
                <a:lnTo>
                  <a:pt x="506354" y="429784"/>
                </a:lnTo>
                <a:cubicBezTo>
                  <a:pt x="506354" y="415835"/>
                  <a:pt x="517658" y="404551"/>
                  <a:pt x="531631" y="404551"/>
                </a:cubicBezTo>
                <a:close/>
                <a:moveTo>
                  <a:pt x="126541" y="353956"/>
                </a:moveTo>
                <a:lnTo>
                  <a:pt x="430431" y="353956"/>
                </a:lnTo>
                <a:cubicBezTo>
                  <a:pt x="444406" y="353956"/>
                  <a:pt x="455711" y="365248"/>
                  <a:pt x="455711" y="379209"/>
                </a:cubicBezTo>
                <a:cubicBezTo>
                  <a:pt x="455711" y="393169"/>
                  <a:pt x="444406" y="404551"/>
                  <a:pt x="430431" y="404551"/>
                </a:cubicBezTo>
                <a:lnTo>
                  <a:pt x="126541" y="404551"/>
                </a:lnTo>
                <a:cubicBezTo>
                  <a:pt x="112566" y="404551"/>
                  <a:pt x="101261" y="393169"/>
                  <a:pt x="101261" y="379209"/>
                </a:cubicBezTo>
                <a:cubicBezTo>
                  <a:pt x="101261" y="365248"/>
                  <a:pt x="112566" y="353956"/>
                  <a:pt x="126541" y="353956"/>
                </a:cubicBezTo>
                <a:close/>
                <a:moveTo>
                  <a:pt x="177203" y="252836"/>
                </a:moveTo>
                <a:lnTo>
                  <a:pt x="379769" y="252836"/>
                </a:lnTo>
                <a:cubicBezTo>
                  <a:pt x="393742" y="252836"/>
                  <a:pt x="405045" y="264113"/>
                  <a:pt x="405045" y="278054"/>
                </a:cubicBezTo>
                <a:cubicBezTo>
                  <a:pt x="405045" y="291995"/>
                  <a:pt x="393742" y="303361"/>
                  <a:pt x="379769" y="303361"/>
                </a:cubicBezTo>
                <a:lnTo>
                  <a:pt x="177203" y="303361"/>
                </a:lnTo>
                <a:cubicBezTo>
                  <a:pt x="163230" y="303361"/>
                  <a:pt x="151927" y="291995"/>
                  <a:pt x="151927" y="278054"/>
                </a:cubicBezTo>
                <a:cubicBezTo>
                  <a:pt x="151927" y="264113"/>
                  <a:pt x="163230" y="252836"/>
                  <a:pt x="177203" y="252836"/>
                </a:cubicBezTo>
                <a:close/>
                <a:moveTo>
                  <a:pt x="430424" y="101120"/>
                </a:moveTo>
                <a:cubicBezTo>
                  <a:pt x="444403" y="101120"/>
                  <a:pt x="455712" y="112412"/>
                  <a:pt x="455712" y="126373"/>
                </a:cubicBezTo>
                <a:lnTo>
                  <a:pt x="455712" y="126462"/>
                </a:lnTo>
                <a:cubicBezTo>
                  <a:pt x="455712" y="140422"/>
                  <a:pt x="444403" y="151715"/>
                  <a:pt x="430424" y="151715"/>
                </a:cubicBezTo>
                <a:cubicBezTo>
                  <a:pt x="416355" y="151715"/>
                  <a:pt x="405046" y="140422"/>
                  <a:pt x="405046" y="126462"/>
                </a:cubicBezTo>
                <a:cubicBezTo>
                  <a:pt x="405046" y="112501"/>
                  <a:pt x="416355" y="101120"/>
                  <a:pt x="430424" y="101120"/>
                </a:cubicBezTo>
                <a:close/>
                <a:moveTo>
                  <a:pt x="329126" y="101120"/>
                </a:moveTo>
                <a:cubicBezTo>
                  <a:pt x="343086" y="101120"/>
                  <a:pt x="354379" y="112412"/>
                  <a:pt x="354379" y="126373"/>
                </a:cubicBezTo>
                <a:lnTo>
                  <a:pt x="354379" y="126462"/>
                </a:lnTo>
                <a:cubicBezTo>
                  <a:pt x="354379" y="140422"/>
                  <a:pt x="343086" y="151715"/>
                  <a:pt x="329126" y="151715"/>
                </a:cubicBezTo>
                <a:cubicBezTo>
                  <a:pt x="315166" y="151715"/>
                  <a:pt x="303784" y="140422"/>
                  <a:pt x="303784" y="126462"/>
                </a:cubicBezTo>
                <a:cubicBezTo>
                  <a:pt x="303784" y="112501"/>
                  <a:pt x="315166" y="101120"/>
                  <a:pt x="329126" y="101120"/>
                </a:cubicBezTo>
                <a:close/>
                <a:moveTo>
                  <a:pt x="227856" y="101120"/>
                </a:moveTo>
                <a:cubicBezTo>
                  <a:pt x="241821" y="101120"/>
                  <a:pt x="253118" y="112412"/>
                  <a:pt x="253118" y="126373"/>
                </a:cubicBezTo>
                <a:lnTo>
                  <a:pt x="253118" y="126462"/>
                </a:lnTo>
                <a:cubicBezTo>
                  <a:pt x="253118" y="140422"/>
                  <a:pt x="241821" y="151715"/>
                  <a:pt x="227856" y="151715"/>
                </a:cubicBezTo>
                <a:cubicBezTo>
                  <a:pt x="213890" y="151715"/>
                  <a:pt x="202593" y="140422"/>
                  <a:pt x="202593" y="126462"/>
                </a:cubicBezTo>
                <a:cubicBezTo>
                  <a:pt x="202593" y="112501"/>
                  <a:pt x="213890" y="101120"/>
                  <a:pt x="227856" y="101120"/>
                </a:cubicBezTo>
                <a:close/>
                <a:moveTo>
                  <a:pt x="25276" y="0"/>
                </a:moveTo>
                <a:lnTo>
                  <a:pt x="531608" y="0"/>
                </a:lnTo>
                <a:cubicBezTo>
                  <a:pt x="545581" y="0"/>
                  <a:pt x="556973" y="11376"/>
                  <a:pt x="556973" y="25329"/>
                </a:cubicBezTo>
                <a:lnTo>
                  <a:pt x="556973" y="328654"/>
                </a:lnTo>
                <a:cubicBezTo>
                  <a:pt x="556973" y="342607"/>
                  <a:pt x="545581" y="353983"/>
                  <a:pt x="531608" y="353983"/>
                </a:cubicBezTo>
                <a:cubicBezTo>
                  <a:pt x="517634" y="353983"/>
                  <a:pt x="506331" y="342607"/>
                  <a:pt x="506331" y="328654"/>
                </a:cubicBezTo>
                <a:lnTo>
                  <a:pt x="506331" y="50569"/>
                </a:lnTo>
                <a:lnTo>
                  <a:pt x="50642" y="50569"/>
                </a:lnTo>
                <a:lnTo>
                  <a:pt x="50642" y="455032"/>
                </a:lnTo>
                <a:lnTo>
                  <a:pt x="379770" y="455032"/>
                </a:lnTo>
                <a:cubicBezTo>
                  <a:pt x="393744" y="455032"/>
                  <a:pt x="405047" y="466408"/>
                  <a:pt x="405047" y="480361"/>
                </a:cubicBezTo>
                <a:cubicBezTo>
                  <a:pt x="405047" y="494314"/>
                  <a:pt x="393744" y="505601"/>
                  <a:pt x="379770" y="505601"/>
                </a:cubicBezTo>
                <a:lnTo>
                  <a:pt x="25276" y="505601"/>
                </a:lnTo>
                <a:cubicBezTo>
                  <a:pt x="11303" y="505601"/>
                  <a:pt x="0" y="494314"/>
                  <a:pt x="0" y="480361"/>
                </a:cubicBezTo>
                <a:lnTo>
                  <a:pt x="0" y="25329"/>
                </a:lnTo>
                <a:cubicBezTo>
                  <a:pt x="0" y="11376"/>
                  <a:pt x="11303" y="0"/>
                  <a:pt x="252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椭圆 47"/>
          <p:cNvSpPr/>
          <p:nvPr/>
        </p:nvSpPr>
        <p:spPr>
          <a:xfrm>
            <a:off x="7359072" y="4508872"/>
            <a:ext cx="590928" cy="579405"/>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椭圆 48"/>
          <p:cNvSpPr/>
          <p:nvPr/>
        </p:nvSpPr>
        <p:spPr>
          <a:xfrm>
            <a:off x="4258493" y="4503556"/>
            <a:ext cx="590928" cy="590037"/>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文本框 17"/>
          <p:cNvSpPr txBox="1"/>
          <p:nvPr/>
        </p:nvSpPr>
        <p:spPr>
          <a:xfrm>
            <a:off x="8554497" y="2255071"/>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文本框 18"/>
          <p:cNvSpPr txBox="1"/>
          <p:nvPr/>
        </p:nvSpPr>
        <p:spPr>
          <a:xfrm>
            <a:off x="8554497" y="2593625"/>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文本框 20"/>
          <p:cNvSpPr txBox="1"/>
          <p:nvPr/>
        </p:nvSpPr>
        <p:spPr>
          <a:xfrm>
            <a:off x="8554497" y="4233617"/>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文本框 21"/>
          <p:cNvSpPr txBox="1"/>
          <p:nvPr/>
        </p:nvSpPr>
        <p:spPr>
          <a:xfrm>
            <a:off x="8554497" y="4572171"/>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4" name="文本框 23"/>
          <p:cNvSpPr txBox="1"/>
          <p:nvPr/>
        </p:nvSpPr>
        <p:spPr>
          <a:xfrm>
            <a:off x="1516628" y="2255071"/>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文本框 24"/>
          <p:cNvSpPr txBox="1"/>
          <p:nvPr/>
        </p:nvSpPr>
        <p:spPr>
          <a:xfrm>
            <a:off x="1298937" y="2593625"/>
            <a:ext cx="2351472" cy="794064"/>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文本框 26"/>
          <p:cNvSpPr txBox="1"/>
          <p:nvPr/>
        </p:nvSpPr>
        <p:spPr>
          <a:xfrm>
            <a:off x="1516628" y="4233617"/>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文本框 27"/>
          <p:cNvSpPr txBox="1"/>
          <p:nvPr/>
        </p:nvSpPr>
        <p:spPr>
          <a:xfrm>
            <a:off x="1298937" y="4572171"/>
            <a:ext cx="2351472" cy="794064"/>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7"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文本框 37"/>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图片占位符 30"/>
          <p:cNvPicPr>
            <a:picLocks noGrp="1" noChangeAspect="1"/>
          </p:cNvPicPr>
          <p:nvPr>
            <p:ph type="pic" sz="quarter" idx="10"/>
          </p:nvPr>
        </p:nvPicPr>
        <p:blipFill>
          <a:blip r:embed="rId1"/>
          <a:srcRect/>
          <a:stretch>
            <a:fillRect/>
          </a:stretch>
        </p:blipFill>
        <p:spPr/>
      </p:pic>
      <p:pic>
        <p:nvPicPr>
          <p:cNvPr id="40" name="Picture 39" descr="59-南开大学-logo.png"/>
          <p:cNvPicPr>
            <a:picLocks noChangeAspect="1"/>
          </p:cNvPicPr>
          <p:nvPr/>
        </p:nvPicPr>
        <p:blipFill>
          <a:blip r:embed="rId2"/>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ïşḻîḑé"/>
          <p:cNvGrpSpPr/>
          <p:nvPr/>
        </p:nvGrpSpPr>
        <p:grpSpPr>
          <a:xfrm>
            <a:off x="6754511" y="2260654"/>
            <a:ext cx="4518538" cy="2498460"/>
            <a:chOff x="503602" y="2132856"/>
            <a:chExt cx="5859098" cy="3239723"/>
          </a:xfrm>
        </p:grpSpPr>
        <p:grpSp>
          <p:nvGrpSpPr>
            <p:cNvPr id="24" name="ïṣḻïdè"/>
            <p:cNvGrpSpPr/>
            <p:nvPr/>
          </p:nvGrpSpPr>
          <p:grpSpPr>
            <a:xfrm>
              <a:off x="503602" y="5249660"/>
              <a:ext cx="5859098" cy="122919"/>
              <a:chOff x="-1348120" y="5777968"/>
              <a:chExt cx="9361040" cy="187524"/>
            </a:xfrm>
          </p:grpSpPr>
          <p:sp>
            <p:nvSpPr>
              <p:cNvPr id="32" name="ïṣlíḍè"/>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íṣlîḑé"/>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25" name="ïşḻîḍê"/>
            <p:cNvGrpSpPr/>
            <p:nvPr/>
          </p:nvGrpSpPr>
          <p:grpSpPr>
            <a:xfrm>
              <a:off x="1002671" y="2132856"/>
              <a:ext cx="4860960" cy="3080807"/>
              <a:chOff x="-375492" y="1139528"/>
              <a:chExt cx="7415785" cy="4700016"/>
            </a:xfrm>
          </p:grpSpPr>
          <p:grpSp>
            <p:nvGrpSpPr>
              <p:cNvPr id="27" name="íṧľïḋé"/>
              <p:cNvGrpSpPr/>
              <p:nvPr/>
            </p:nvGrpSpPr>
            <p:grpSpPr>
              <a:xfrm>
                <a:off x="-375492" y="1139528"/>
                <a:ext cx="7415785" cy="4700016"/>
                <a:chOff x="-375492" y="1139528"/>
                <a:chExt cx="7415785" cy="4700016"/>
              </a:xfrm>
            </p:grpSpPr>
            <p:sp>
              <p:nvSpPr>
                <p:cNvPr id="29" name="ïṡlíḓè"/>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íṧḻiḋé"/>
                <p:cNvSpPr/>
                <p:nvPr/>
              </p:nvSpPr>
              <p:spPr>
                <a:xfrm>
                  <a:off x="-358011" y="1160080"/>
                  <a:ext cx="7380820" cy="4658913"/>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íṩ1ïḍê" hidden="1"/>
                <p:cNvSpPr/>
                <p:nvPr/>
              </p:nvSpPr>
              <p:spPr>
                <a:xfrm>
                  <a:off x="4509683"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8" name="íṧļïḑe"/>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US" sz="109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6" name="ïšlíďè"/>
            <p:cNvSpPr/>
            <p:nvPr/>
          </p:nvSpPr>
          <p:spPr>
            <a:xfrm>
              <a:off x="1166336" y="2313357"/>
              <a:ext cx="4515875" cy="2699819"/>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w="6350" cap="flat" cmpd="sng" algn="ctr">
              <a:solidFill>
                <a:schemeClr val="tx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46" name="组合 45"/>
          <p:cNvGrpSpPr/>
          <p:nvPr/>
        </p:nvGrpSpPr>
        <p:grpSpPr>
          <a:xfrm>
            <a:off x="963321" y="3305096"/>
            <a:ext cx="5684657" cy="2397204"/>
            <a:chOff x="963321" y="3305096"/>
            <a:chExt cx="5684657" cy="2397204"/>
          </a:xfrm>
        </p:grpSpPr>
        <p:grpSp>
          <p:nvGrpSpPr>
            <p:cNvPr id="34" name="组合 33"/>
            <p:cNvGrpSpPr/>
            <p:nvPr/>
          </p:nvGrpSpPr>
          <p:grpSpPr>
            <a:xfrm>
              <a:off x="1055192" y="3305096"/>
              <a:ext cx="4738302" cy="1009650"/>
              <a:chOff x="623392" y="3025696"/>
              <a:chExt cx="4738302" cy="1009650"/>
            </a:xfrm>
          </p:grpSpPr>
          <p:cxnSp>
            <p:nvCxnSpPr>
              <p:cNvPr id="4" name="直接箭头连接符 3"/>
              <p:cNvCxnSpPr/>
              <p:nvPr/>
            </p:nvCxnSpPr>
            <p:spPr>
              <a:xfrm>
                <a:off x="2249860" y="3451146"/>
                <a:ext cx="1656184" cy="0"/>
              </a:xfrm>
              <a:prstGeom prst="straightConnector1">
                <a:avLst/>
              </a:prstGeom>
              <a:ln w="12700" cap="rnd">
                <a:solidFill>
                  <a:schemeClr val="bg1">
                    <a:lumMod val="75000"/>
                  </a:schemeClr>
                </a:solidFill>
                <a:prstDash val="sysDash"/>
                <a:round/>
                <a:headEnd type="none"/>
                <a:tailEnd type="arrow" w="med" len="med"/>
              </a:ln>
            </p:spPr>
            <p:style>
              <a:lnRef idx="1">
                <a:schemeClr val="accent1"/>
              </a:lnRef>
              <a:fillRef idx="0">
                <a:schemeClr val="accent1"/>
              </a:fillRef>
              <a:effectRef idx="0">
                <a:schemeClr val="accent1"/>
              </a:effectRef>
              <a:fontRef idx="minor">
                <a:schemeClr val="tx1"/>
              </a:fontRef>
            </p:style>
          </p:cxnSp>
          <p:sp>
            <p:nvSpPr>
              <p:cNvPr id="22" name="1"/>
              <p:cNvSpPr/>
              <p:nvPr/>
            </p:nvSpPr>
            <p:spPr bwMode="auto">
              <a:xfrm>
                <a:off x="623392" y="3025696"/>
                <a:ext cx="964142" cy="1009650"/>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60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10</a:t>
                </a:r>
                <a:endParaRPr kumimoji="0" lang="en-US" sz="60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1"/>
              <p:cNvSpPr/>
              <p:nvPr/>
            </p:nvSpPr>
            <p:spPr bwMode="auto">
              <a:xfrm>
                <a:off x="1524695" y="3205084"/>
                <a:ext cx="365125" cy="492125"/>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a:t>
                </a:r>
                <a:endParaRPr kumimoji="0" lang="en-US" sz="32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1"/>
              <p:cNvSpPr/>
              <p:nvPr/>
            </p:nvSpPr>
            <p:spPr bwMode="auto">
              <a:xfrm>
                <a:off x="4095266" y="3025696"/>
                <a:ext cx="964142" cy="1009650"/>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60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60</a:t>
                </a:r>
                <a:endParaRPr kumimoji="0" lang="en-US" sz="60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1"/>
              <p:cNvSpPr/>
              <p:nvPr/>
            </p:nvSpPr>
            <p:spPr bwMode="auto">
              <a:xfrm>
                <a:off x="4996569" y="3205084"/>
                <a:ext cx="365125" cy="492125"/>
              </a:xfrm>
              <a:prstGeom prst="rect">
                <a:avLst/>
              </a:prstGeom>
              <a:noFill/>
              <a:ln>
                <a:noFill/>
              </a:ln>
            </p:spPr>
            <p:txBody>
              <a:bodyPr wrap="none" lIns="0" tIns="0" rIns="0" bIns="0" anchor="ctr">
                <a:norm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32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a:t>
                </a:r>
                <a:endParaRPr kumimoji="0" lang="en-US" sz="3200" b="0" i="0" u="none" strike="noStrike" kern="1200" cap="none" spc="0" normalizeH="0" baseline="0" noProof="0" dirty="0">
                  <a:ln>
                    <a:noFill/>
                  </a:ln>
                  <a:solidFill>
                    <a:srgbClr val="A72183"/>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cxnSp>
          <p:nvCxnSpPr>
            <p:cNvPr id="10" name="直接连接符 9"/>
            <p:cNvCxnSpPr/>
            <p:nvPr/>
          </p:nvCxnSpPr>
          <p:spPr>
            <a:xfrm>
              <a:off x="3640243" y="4314746"/>
              <a:ext cx="0" cy="1387554"/>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6" name="组合 35"/>
            <p:cNvGrpSpPr/>
            <p:nvPr/>
          </p:nvGrpSpPr>
          <p:grpSpPr>
            <a:xfrm>
              <a:off x="963321" y="4442214"/>
              <a:ext cx="2351472" cy="1132618"/>
              <a:chOff x="3624780" y="2412339"/>
              <a:chExt cx="2351472" cy="1132618"/>
            </a:xfrm>
          </p:grpSpPr>
          <p:sp>
            <p:nvSpPr>
              <p:cNvPr id="37" name="文本框 36"/>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8" name="文本框 37"/>
              <p:cNvSpPr txBox="1"/>
              <p:nvPr/>
            </p:nvSpPr>
            <p:spPr>
              <a:xfrm>
                <a:off x="3624780" y="2750893"/>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39" name="组合 38"/>
            <p:cNvGrpSpPr/>
            <p:nvPr/>
          </p:nvGrpSpPr>
          <p:grpSpPr>
            <a:xfrm>
              <a:off x="4296506" y="4442214"/>
              <a:ext cx="2351472" cy="1132618"/>
              <a:chOff x="3624780" y="2412339"/>
              <a:chExt cx="2351472" cy="1132618"/>
            </a:xfrm>
          </p:grpSpPr>
          <p:sp>
            <p:nvSpPr>
              <p:cNvPr id="40" name="文本框 39"/>
              <p:cNvSpPr txBox="1"/>
              <p:nvPr/>
            </p:nvSpPr>
            <p:spPr>
              <a:xfrm>
                <a:off x="362478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文本框 40"/>
              <p:cNvSpPr txBox="1"/>
              <p:nvPr/>
            </p:nvSpPr>
            <p:spPr>
              <a:xfrm>
                <a:off x="3624780" y="2750893"/>
                <a:ext cx="2351472" cy="794064"/>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sp>
        <p:nvSpPr>
          <p:cNvPr id="42" name="文本框 41"/>
          <p:cNvSpPr txBox="1"/>
          <p:nvPr/>
        </p:nvSpPr>
        <p:spPr>
          <a:xfrm>
            <a:off x="7475166" y="4956201"/>
            <a:ext cx="3103934"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nvGrpSpPr>
          <p:cNvPr id="43" name="组合 42"/>
          <p:cNvGrpSpPr/>
          <p:nvPr/>
        </p:nvGrpSpPr>
        <p:grpSpPr>
          <a:xfrm>
            <a:off x="963321" y="1986540"/>
            <a:ext cx="5657265" cy="1059739"/>
            <a:chOff x="267452" y="2336139"/>
            <a:chExt cx="5657265" cy="1059739"/>
          </a:xfrm>
        </p:grpSpPr>
        <p:sp>
          <p:nvSpPr>
            <p:cNvPr id="44" name="文本框 43"/>
            <p:cNvSpPr txBox="1"/>
            <p:nvPr/>
          </p:nvSpPr>
          <p:spPr>
            <a:xfrm>
              <a:off x="267452" y="2336139"/>
              <a:ext cx="2133781" cy="40011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20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5" name="文本框 44"/>
            <p:cNvSpPr txBox="1"/>
            <p:nvPr/>
          </p:nvSpPr>
          <p:spPr>
            <a:xfrm>
              <a:off x="267452" y="2750893"/>
              <a:ext cx="5657265" cy="644985"/>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5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a:t>
              </a:r>
              <a:r>
                <a:rPr kumimoji="0" lang="en-US" altLang="zh-CN" sz="1050" b="0" i="0" u="none" strike="noStrike" kern="1200" cap="none" spc="0" normalizeH="0" baseline="0" noProof="0" dirty="0" err="1">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fieldThe</a:t>
              </a:r>
              <a:r>
                <a:rPr kumimoji="0" lang="en-US" altLang="zh-CN" sz="105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 user can demonstrate on a projector or computer, or presentation</a:t>
              </a:r>
              <a:endParaRPr kumimoji="0" lang="en-US" altLang="zh-CN" sz="105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47"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1" name="文本框 5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53" name="Picture 52" descr="59-南开大学-logo.png"/>
          <p:cNvPicPr>
            <a:picLocks noChangeAspect="1"/>
          </p:cNvPicPr>
          <p:nvPr/>
        </p:nvPicPr>
        <p:blipFill>
          <a:blip r:embed="rId2"/>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8" fill="hold" nodeType="afterEffect">
                                  <p:stCondLst>
                                    <p:cond delay="0"/>
                                  </p:stCondLst>
                                  <p:childTnLst>
                                    <p:set>
                                      <p:cBhvr>
                                        <p:cTn id="17" dur="1" fill="hold">
                                          <p:stCondLst>
                                            <p:cond delay="0"/>
                                          </p:stCondLst>
                                        </p:cTn>
                                        <p:tgtEl>
                                          <p:spTgt spid="43"/>
                                        </p:tgtEl>
                                        <p:attrNameLst>
                                          <p:attrName>style.visibility</p:attrName>
                                        </p:attrNameLst>
                                      </p:cBhvr>
                                      <p:to>
                                        <p:strVal val="visible"/>
                                      </p:to>
                                    </p:set>
                                    <p:anim calcmode="lin" valueType="num">
                                      <p:cBhvr additive="base">
                                        <p:cTn id="18" dur="500" fill="hold"/>
                                        <p:tgtEl>
                                          <p:spTgt spid="43"/>
                                        </p:tgtEl>
                                        <p:attrNameLst>
                                          <p:attrName>ppt_x</p:attrName>
                                        </p:attrNameLst>
                                      </p:cBhvr>
                                      <p:tavLst>
                                        <p:tav tm="0">
                                          <p:val>
                                            <p:strVal val="0-#ppt_w/2"/>
                                          </p:val>
                                        </p:tav>
                                        <p:tav tm="100000">
                                          <p:val>
                                            <p:strVal val="#ppt_x"/>
                                          </p:val>
                                        </p:tav>
                                      </p:tavLst>
                                    </p:anim>
                                    <p:anim calcmode="lin" valueType="num">
                                      <p:cBhvr additive="base">
                                        <p:cTn id="19" dur="500" fill="hold"/>
                                        <p:tgtEl>
                                          <p:spTgt spid="43"/>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p:cTn id="23" dur="500" fill="hold"/>
                                        <p:tgtEl>
                                          <p:spTgt spid="46"/>
                                        </p:tgtEl>
                                        <p:attrNameLst>
                                          <p:attrName>ppt_w</p:attrName>
                                        </p:attrNameLst>
                                      </p:cBhvr>
                                      <p:tavLst>
                                        <p:tav tm="0">
                                          <p:val>
                                            <p:fltVal val="0"/>
                                          </p:val>
                                        </p:tav>
                                        <p:tav tm="100000">
                                          <p:val>
                                            <p:strVal val="#ppt_w"/>
                                          </p:val>
                                        </p:tav>
                                      </p:tavLst>
                                    </p:anim>
                                    <p:anim calcmode="lin" valueType="num">
                                      <p:cBhvr>
                                        <p:cTn id="24" dur="500" fill="hold"/>
                                        <p:tgtEl>
                                          <p:spTgt spid="46"/>
                                        </p:tgtEl>
                                        <p:attrNameLst>
                                          <p:attrName>ppt_h</p:attrName>
                                        </p:attrNameLst>
                                      </p:cBhvr>
                                      <p:tavLst>
                                        <p:tav tm="0">
                                          <p:val>
                                            <p:fltVal val="0"/>
                                          </p:val>
                                        </p:tav>
                                        <p:tav tm="100000">
                                          <p:val>
                                            <p:strVal val="#ppt_h"/>
                                          </p:val>
                                        </p:tav>
                                      </p:tavLst>
                                    </p:anim>
                                    <p:animEffect transition="in" filter="fade">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Freeform 348"/>
          <p:cNvSpPr/>
          <p:nvPr/>
        </p:nvSpPr>
        <p:spPr bwMode="auto">
          <a:xfrm>
            <a:off x="5886931" y="2199605"/>
            <a:ext cx="183136" cy="453017"/>
          </a:xfrm>
          <a:custGeom>
            <a:avLst/>
            <a:gdLst>
              <a:gd name="T0" fmla="*/ 8 w 15"/>
              <a:gd name="T1" fmla="*/ 38 h 38"/>
              <a:gd name="T2" fmla="*/ 0 w 15"/>
              <a:gd name="T3" fmla="*/ 30 h 38"/>
              <a:gd name="T4" fmla="*/ 0 w 15"/>
              <a:gd name="T5" fmla="*/ 7 h 38"/>
              <a:gd name="T6" fmla="*/ 8 w 15"/>
              <a:gd name="T7" fmla="*/ 0 h 38"/>
              <a:gd name="T8" fmla="*/ 15 w 15"/>
              <a:gd name="T9" fmla="*/ 7 h 38"/>
              <a:gd name="T10" fmla="*/ 15 w 15"/>
              <a:gd name="T11" fmla="*/ 30 h 38"/>
              <a:gd name="T12" fmla="*/ 8 w 15"/>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15" h="38">
                <a:moveTo>
                  <a:pt x="8" y="38"/>
                </a:moveTo>
                <a:cubicBezTo>
                  <a:pt x="4" y="38"/>
                  <a:pt x="0" y="34"/>
                  <a:pt x="0" y="30"/>
                </a:cubicBezTo>
                <a:cubicBezTo>
                  <a:pt x="0" y="7"/>
                  <a:pt x="0" y="7"/>
                  <a:pt x="0" y="7"/>
                </a:cubicBezTo>
                <a:cubicBezTo>
                  <a:pt x="0" y="3"/>
                  <a:pt x="4" y="0"/>
                  <a:pt x="8" y="0"/>
                </a:cubicBezTo>
                <a:cubicBezTo>
                  <a:pt x="12" y="0"/>
                  <a:pt x="15" y="3"/>
                  <a:pt x="15" y="7"/>
                </a:cubicBezTo>
                <a:cubicBezTo>
                  <a:pt x="15" y="30"/>
                  <a:pt x="15" y="30"/>
                  <a:pt x="15" y="30"/>
                </a:cubicBezTo>
                <a:cubicBezTo>
                  <a:pt x="15" y="34"/>
                  <a:pt x="12" y="38"/>
                  <a:pt x="8" y="38"/>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9" name="Freeform 349"/>
          <p:cNvSpPr/>
          <p:nvPr/>
        </p:nvSpPr>
        <p:spPr bwMode="auto">
          <a:xfrm>
            <a:off x="5164034" y="2353824"/>
            <a:ext cx="337354" cy="424100"/>
          </a:xfrm>
          <a:custGeom>
            <a:avLst/>
            <a:gdLst>
              <a:gd name="T0" fmla="*/ 20 w 28"/>
              <a:gd name="T1" fmla="*/ 35 h 35"/>
              <a:gd name="T2" fmla="*/ 13 w 28"/>
              <a:gd name="T3" fmla="*/ 32 h 35"/>
              <a:gd name="T4" fmla="*/ 2 w 28"/>
              <a:gd name="T5" fmla="*/ 12 h 35"/>
              <a:gd name="T6" fmla="*/ 4 w 28"/>
              <a:gd name="T7" fmla="*/ 2 h 35"/>
              <a:gd name="T8" fmla="*/ 14 w 28"/>
              <a:gd name="T9" fmla="*/ 5 h 35"/>
              <a:gd name="T10" fmla="*/ 26 w 28"/>
              <a:gd name="T11" fmla="*/ 25 h 35"/>
              <a:gd name="T12" fmla="*/ 23 w 28"/>
              <a:gd name="T13" fmla="*/ 35 h 35"/>
              <a:gd name="T14" fmla="*/ 20 w 28"/>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35">
                <a:moveTo>
                  <a:pt x="20" y="35"/>
                </a:moveTo>
                <a:cubicBezTo>
                  <a:pt x="17" y="35"/>
                  <a:pt x="15" y="34"/>
                  <a:pt x="13" y="32"/>
                </a:cubicBezTo>
                <a:cubicBezTo>
                  <a:pt x="2" y="12"/>
                  <a:pt x="2" y="12"/>
                  <a:pt x="2" y="12"/>
                </a:cubicBezTo>
                <a:cubicBezTo>
                  <a:pt x="0" y="8"/>
                  <a:pt x="1" y="4"/>
                  <a:pt x="4" y="2"/>
                </a:cubicBezTo>
                <a:cubicBezTo>
                  <a:pt x="8" y="0"/>
                  <a:pt x="12" y="1"/>
                  <a:pt x="14" y="5"/>
                </a:cubicBezTo>
                <a:cubicBezTo>
                  <a:pt x="26" y="25"/>
                  <a:pt x="26" y="25"/>
                  <a:pt x="26" y="25"/>
                </a:cubicBezTo>
                <a:cubicBezTo>
                  <a:pt x="28" y="28"/>
                  <a:pt x="27" y="33"/>
                  <a:pt x="23" y="35"/>
                </a:cubicBezTo>
                <a:cubicBezTo>
                  <a:pt x="22" y="35"/>
                  <a:pt x="21" y="35"/>
                  <a:pt x="20" y="35"/>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0" name="Freeform 350"/>
          <p:cNvSpPr/>
          <p:nvPr/>
        </p:nvSpPr>
        <p:spPr bwMode="auto">
          <a:xfrm>
            <a:off x="4624272" y="2864668"/>
            <a:ext cx="443378" cy="327709"/>
          </a:xfrm>
          <a:custGeom>
            <a:avLst/>
            <a:gdLst>
              <a:gd name="T0" fmla="*/ 28 w 37"/>
              <a:gd name="T1" fmla="*/ 27 h 27"/>
              <a:gd name="T2" fmla="*/ 25 w 37"/>
              <a:gd name="T3" fmla="*/ 26 h 27"/>
              <a:gd name="T4" fmla="*/ 5 w 37"/>
              <a:gd name="T5" fmla="*/ 14 h 27"/>
              <a:gd name="T6" fmla="*/ 2 w 37"/>
              <a:gd name="T7" fmla="*/ 5 h 27"/>
              <a:gd name="T8" fmla="*/ 12 w 37"/>
              <a:gd name="T9" fmla="*/ 2 h 27"/>
              <a:gd name="T10" fmla="*/ 32 w 37"/>
              <a:gd name="T11" fmla="*/ 14 h 27"/>
              <a:gd name="T12" fmla="*/ 35 w 37"/>
              <a:gd name="T13" fmla="*/ 23 h 27"/>
              <a:gd name="T14" fmla="*/ 28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28" y="27"/>
                </a:moveTo>
                <a:cubicBezTo>
                  <a:pt x="27" y="27"/>
                  <a:pt x="26" y="27"/>
                  <a:pt x="25" y="26"/>
                </a:cubicBezTo>
                <a:cubicBezTo>
                  <a:pt x="5" y="14"/>
                  <a:pt x="5" y="14"/>
                  <a:pt x="5" y="14"/>
                </a:cubicBezTo>
                <a:cubicBezTo>
                  <a:pt x="1" y="12"/>
                  <a:pt x="0" y="8"/>
                  <a:pt x="2" y="5"/>
                </a:cubicBezTo>
                <a:cubicBezTo>
                  <a:pt x="4" y="1"/>
                  <a:pt x="9" y="0"/>
                  <a:pt x="12" y="2"/>
                </a:cubicBezTo>
                <a:cubicBezTo>
                  <a:pt x="32" y="14"/>
                  <a:pt x="32" y="14"/>
                  <a:pt x="32" y="14"/>
                </a:cubicBezTo>
                <a:cubicBezTo>
                  <a:pt x="35" y="16"/>
                  <a:pt x="37" y="20"/>
                  <a:pt x="35" y="23"/>
                </a:cubicBezTo>
                <a:cubicBezTo>
                  <a:pt x="33" y="26"/>
                  <a:pt x="31" y="27"/>
                  <a:pt x="28" y="27"/>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1" name="Freeform 351"/>
          <p:cNvSpPr/>
          <p:nvPr/>
        </p:nvSpPr>
        <p:spPr bwMode="auto">
          <a:xfrm>
            <a:off x="4421870" y="3587560"/>
            <a:ext cx="453017" cy="163858"/>
          </a:xfrm>
          <a:custGeom>
            <a:avLst/>
            <a:gdLst>
              <a:gd name="T0" fmla="*/ 31 w 38"/>
              <a:gd name="T1" fmla="*/ 14 h 14"/>
              <a:gd name="T2" fmla="*/ 8 w 38"/>
              <a:gd name="T3" fmla="*/ 14 h 14"/>
              <a:gd name="T4" fmla="*/ 0 w 38"/>
              <a:gd name="T5" fmla="*/ 7 h 14"/>
              <a:gd name="T6" fmla="*/ 8 w 38"/>
              <a:gd name="T7" fmla="*/ 0 h 14"/>
              <a:gd name="T8" fmla="*/ 31 w 38"/>
              <a:gd name="T9" fmla="*/ 0 h 14"/>
              <a:gd name="T10" fmla="*/ 38 w 38"/>
              <a:gd name="T11" fmla="*/ 7 h 14"/>
              <a:gd name="T12" fmla="*/ 31 w 38"/>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8" h="14">
                <a:moveTo>
                  <a:pt x="31" y="14"/>
                </a:moveTo>
                <a:cubicBezTo>
                  <a:pt x="8" y="14"/>
                  <a:pt x="8" y="14"/>
                  <a:pt x="8" y="14"/>
                </a:cubicBezTo>
                <a:cubicBezTo>
                  <a:pt x="4" y="14"/>
                  <a:pt x="0" y="11"/>
                  <a:pt x="0" y="7"/>
                </a:cubicBezTo>
                <a:cubicBezTo>
                  <a:pt x="0" y="3"/>
                  <a:pt x="4" y="0"/>
                  <a:pt x="8" y="0"/>
                </a:cubicBezTo>
                <a:cubicBezTo>
                  <a:pt x="31" y="0"/>
                  <a:pt x="31" y="0"/>
                  <a:pt x="31" y="0"/>
                </a:cubicBezTo>
                <a:cubicBezTo>
                  <a:pt x="35" y="0"/>
                  <a:pt x="38" y="3"/>
                  <a:pt x="38" y="7"/>
                </a:cubicBezTo>
                <a:cubicBezTo>
                  <a:pt x="38" y="11"/>
                  <a:pt x="35" y="14"/>
                  <a:pt x="31" y="14"/>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2" name="Freeform 352"/>
          <p:cNvSpPr/>
          <p:nvPr/>
        </p:nvSpPr>
        <p:spPr bwMode="auto">
          <a:xfrm>
            <a:off x="4576083" y="4156239"/>
            <a:ext cx="443378" cy="327709"/>
          </a:xfrm>
          <a:custGeom>
            <a:avLst/>
            <a:gdLst>
              <a:gd name="T0" fmla="*/ 9 w 37"/>
              <a:gd name="T1" fmla="*/ 27 h 27"/>
              <a:gd name="T2" fmla="*/ 2 w 37"/>
              <a:gd name="T3" fmla="*/ 23 h 27"/>
              <a:gd name="T4" fmla="*/ 5 w 37"/>
              <a:gd name="T5" fmla="*/ 13 h 27"/>
              <a:gd name="T6" fmla="*/ 25 w 37"/>
              <a:gd name="T7" fmla="*/ 2 h 27"/>
              <a:gd name="T8" fmla="*/ 35 w 37"/>
              <a:gd name="T9" fmla="*/ 4 h 27"/>
              <a:gd name="T10" fmla="*/ 32 w 37"/>
              <a:gd name="T11" fmla="*/ 14 h 27"/>
              <a:gd name="T12" fmla="*/ 12 w 37"/>
              <a:gd name="T13" fmla="*/ 26 h 27"/>
              <a:gd name="T14" fmla="*/ 9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9" y="27"/>
                </a:moveTo>
                <a:cubicBezTo>
                  <a:pt x="6" y="27"/>
                  <a:pt x="4" y="25"/>
                  <a:pt x="2" y="23"/>
                </a:cubicBezTo>
                <a:cubicBezTo>
                  <a:pt x="0" y="20"/>
                  <a:pt x="2" y="15"/>
                  <a:pt x="5" y="13"/>
                </a:cubicBezTo>
                <a:cubicBezTo>
                  <a:pt x="25" y="2"/>
                  <a:pt x="25" y="2"/>
                  <a:pt x="25" y="2"/>
                </a:cubicBezTo>
                <a:cubicBezTo>
                  <a:pt x="29" y="0"/>
                  <a:pt x="33" y="1"/>
                  <a:pt x="35" y="4"/>
                </a:cubicBezTo>
                <a:cubicBezTo>
                  <a:pt x="37" y="8"/>
                  <a:pt x="36" y="12"/>
                  <a:pt x="32" y="14"/>
                </a:cubicBezTo>
                <a:cubicBezTo>
                  <a:pt x="12" y="26"/>
                  <a:pt x="12" y="26"/>
                  <a:pt x="12" y="26"/>
                </a:cubicBezTo>
                <a:cubicBezTo>
                  <a:pt x="11" y="26"/>
                  <a:pt x="10" y="27"/>
                  <a:pt x="9" y="27"/>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3" name="Freeform 353"/>
          <p:cNvSpPr/>
          <p:nvPr/>
        </p:nvSpPr>
        <p:spPr bwMode="auto">
          <a:xfrm>
            <a:off x="6812237" y="4223707"/>
            <a:ext cx="443378" cy="327709"/>
          </a:xfrm>
          <a:custGeom>
            <a:avLst/>
            <a:gdLst>
              <a:gd name="T0" fmla="*/ 29 w 37"/>
              <a:gd name="T1" fmla="*/ 27 h 27"/>
              <a:gd name="T2" fmla="*/ 25 w 37"/>
              <a:gd name="T3" fmla="*/ 26 h 27"/>
              <a:gd name="T4" fmla="*/ 5 w 37"/>
              <a:gd name="T5" fmla="*/ 15 h 27"/>
              <a:gd name="T6" fmla="*/ 2 w 37"/>
              <a:gd name="T7" fmla="*/ 5 h 27"/>
              <a:gd name="T8" fmla="*/ 12 w 37"/>
              <a:gd name="T9" fmla="*/ 2 h 27"/>
              <a:gd name="T10" fmla="*/ 32 w 37"/>
              <a:gd name="T11" fmla="*/ 14 h 27"/>
              <a:gd name="T12" fmla="*/ 35 w 37"/>
              <a:gd name="T13" fmla="*/ 23 h 27"/>
              <a:gd name="T14" fmla="*/ 29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29" y="27"/>
                </a:moveTo>
                <a:cubicBezTo>
                  <a:pt x="27" y="27"/>
                  <a:pt x="26" y="27"/>
                  <a:pt x="25" y="26"/>
                </a:cubicBezTo>
                <a:cubicBezTo>
                  <a:pt x="5" y="15"/>
                  <a:pt x="5" y="15"/>
                  <a:pt x="5" y="15"/>
                </a:cubicBezTo>
                <a:cubicBezTo>
                  <a:pt x="1" y="13"/>
                  <a:pt x="0" y="8"/>
                  <a:pt x="2" y="5"/>
                </a:cubicBezTo>
                <a:cubicBezTo>
                  <a:pt x="4" y="1"/>
                  <a:pt x="9" y="0"/>
                  <a:pt x="12" y="2"/>
                </a:cubicBezTo>
                <a:cubicBezTo>
                  <a:pt x="32" y="14"/>
                  <a:pt x="32" y="14"/>
                  <a:pt x="32" y="14"/>
                </a:cubicBezTo>
                <a:cubicBezTo>
                  <a:pt x="36" y="16"/>
                  <a:pt x="37" y="20"/>
                  <a:pt x="35" y="23"/>
                </a:cubicBezTo>
                <a:cubicBezTo>
                  <a:pt x="34" y="26"/>
                  <a:pt x="31" y="27"/>
                  <a:pt x="29" y="27"/>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4" name="Freeform 354"/>
          <p:cNvSpPr/>
          <p:nvPr/>
        </p:nvSpPr>
        <p:spPr bwMode="auto">
          <a:xfrm>
            <a:off x="7005005" y="3674311"/>
            <a:ext cx="443378" cy="163858"/>
          </a:xfrm>
          <a:custGeom>
            <a:avLst/>
            <a:gdLst>
              <a:gd name="T0" fmla="*/ 30 w 37"/>
              <a:gd name="T1" fmla="*/ 14 h 14"/>
              <a:gd name="T2" fmla="*/ 7 w 37"/>
              <a:gd name="T3" fmla="*/ 14 h 14"/>
              <a:gd name="T4" fmla="*/ 0 w 37"/>
              <a:gd name="T5" fmla="*/ 7 h 14"/>
              <a:gd name="T6" fmla="*/ 7 w 37"/>
              <a:gd name="T7" fmla="*/ 0 h 14"/>
              <a:gd name="T8" fmla="*/ 30 w 37"/>
              <a:gd name="T9" fmla="*/ 0 h 14"/>
              <a:gd name="T10" fmla="*/ 37 w 37"/>
              <a:gd name="T11" fmla="*/ 7 h 14"/>
              <a:gd name="T12" fmla="*/ 30 w 3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37" h="14">
                <a:moveTo>
                  <a:pt x="30" y="14"/>
                </a:moveTo>
                <a:cubicBezTo>
                  <a:pt x="7" y="14"/>
                  <a:pt x="7" y="14"/>
                  <a:pt x="7" y="14"/>
                </a:cubicBezTo>
                <a:cubicBezTo>
                  <a:pt x="3" y="14"/>
                  <a:pt x="0" y="11"/>
                  <a:pt x="0" y="7"/>
                </a:cubicBezTo>
                <a:cubicBezTo>
                  <a:pt x="0" y="3"/>
                  <a:pt x="3" y="0"/>
                  <a:pt x="7" y="0"/>
                </a:cubicBezTo>
                <a:cubicBezTo>
                  <a:pt x="30" y="0"/>
                  <a:pt x="30" y="0"/>
                  <a:pt x="30" y="0"/>
                </a:cubicBezTo>
                <a:cubicBezTo>
                  <a:pt x="34" y="0"/>
                  <a:pt x="37" y="3"/>
                  <a:pt x="37" y="7"/>
                </a:cubicBezTo>
                <a:cubicBezTo>
                  <a:pt x="37" y="11"/>
                  <a:pt x="34" y="14"/>
                  <a:pt x="30" y="14"/>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5" name="Freeform 355"/>
          <p:cNvSpPr/>
          <p:nvPr/>
        </p:nvSpPr>
        <p:spPr bwMode="auto">
          <a:xfrm>
            <a:off x="6860426" y="2932136"/>
            <a:ext cx="443378" cy="327709"/>
          </a:xfrm>
          <a:custGeom>
            <a:avLst/>
            <a:gdLst>
              <a:gd name="T0" fmla="*/ 8 w 37"/>
              <a:gd name="T1" fmla="*/ 27 h 27"/>
              <a:gd name="T2" fmla="*/ 2 w 37"/>
              <a:gd name="T3" fmla="*/ 24 h 27"/>
              <a:gd name="T4" fmla="*/ 5 w 37"/>
              <a:gd name="T5" fmla="*/ 14 h 27"/>
              <a:gd name="T6" fmla="*/ 25 w 37"/>
              <a:gd name="T7" fmla="*/ 2 h 27"/>
              <a:gd name="T8" fmla="*/ 35 w 37"/>
              <a:gd name="T9" fmla="*/ 5 h 27"/>
              <a:gd name="T10" fmla="*/ 32 w 37"/>
              <a:gd name="T11" fmla="*/ 15 h 27"/>
              <a:gd name="T12" fmla="*/ 12 w 37"/>
              <a:gd name="T13" fmla="*/ 26 h 27"/>
              <a:gd name="T14" fmla="*/ 8 w 37"/>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7">
                <a:moveTo>
                  <a:pt x="8" y="27"/>
                </a:moveTo>
                <a:cubicBezTo>
                  <a:pt x="6" y="27"/>
                  <a:pt x="3" y="26"/>
                  <a:pt x="2" y="24"/>
                </a:cubicBezTo>
                <a:cubicBezTo>
                  <a:pt x="0" y="20"/>
                  <a:pt x="1" y="16"/>
                  <a:pt x="5" y="14"/>
                </a:cubicBezTo>
                <a:cubicBezTo>
                  <a:pt x="25" y="2"/>
                  <a:pt x="25" y="2"/>
                  <a:pt x="25" y="2"/>
                </a:cubicBezTo>
                <a:cubicBezTo>
                  <a:pt x="28" y="0"/>
                  <a:pt x="33" y="1"/>
                  <a:pt x="35" y="5"/>
                </a:cubicBezTo>
                <a:cubicBezTo>
                  <a:pt x="37" y="8"/>
                  <a:pt x="35" y="13"/>
                  <a:pt x="32" y="15"/>
                </a:cubicBezTo>
                <a:cubicBezTo>
                  <a:pt x="12" y="26"/>
                  <a:pt x="12" y="26"/>
                  <a:pt x="12" y="26"/>
                </a:cubicBezTo>
                <a:cubicBezTo>
                  <a:pt x="11" y="27"/>
                  <a:pt x="9" y="27"/>
                  <a:pt x="8" y="27"/>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6" name="Freeform 356"/>
          <p:cNvSpPr/>
          <p:nvPr/>
        </p:nvSpPr>
        <p:spPr bwMode="auto">
          <a:xfrm>
            <a:off x="6455605" y="2402019"/>
            <a:ext cx="346987" cy="424100"/>
          </a:xfrm>
          <a:custGeom>
            <a:avLst/>
            <a:gdLst>
              <a:gd name="T0" fmla="*/ 8 w 28"/>
              <a:gd name="T1" fmla="*/ 35 h 35"/>
              <a:gd name="T2" fmla="*/ 4 w 28"/>
              <a:gd name="T3" fmla="*/ 34 h 35"/>
              <a:gd name="T4" fmla="*/ 2 w 28"/>
              <a:gd name="T5" fmla="*/ 24 h 35"/>
              <a:gd name="T6" fmla="*/ 13 w 28"/>
              <a:gd name="T7" fmla="*/ 4 h 35"/>
              <a:gd name="T8" fmla="*/ 23 w 28"/>
              <a:gd name="T9" fmla="*/ 2 h 35"/>
              <a:gd name="T10" fmla="*/ 26 w 28"/>
              <a:gd name="T11" fmla="*/ 11 h 35"/>
              <a:gd name="T12" fmla="*/ 14 w 28"/>
              <a:gd name="T13" fmla="*/ 32 h 35"/>
              <a:gd name="T14" fmla="*/ 8 w 28"/>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35">
                <a:moveTo>
                  <a:pt x="8" y="35"/>
                </a:moveTo>
                <a:cubicBezTo>
                  <a:pt x="7" y="35"/>
                  <a:pt x="5" y="35"/>
                  <a:pt x="4" y="34"/>
                </a:cubicBezTo>
                <a:cubicBezTo>
                  <a:pt x="1" y="32"/>
                  <a:pt x="0" y="28"/>
                  <a:pt x="2" y="24"/>
                </a:cubicBezTo>
                <a:cubicBezTo>
                  <a:pt x="13" y="4"/>
                  <a:pt x="13" y="4"/>
                  <a:pt x="13" y="4"/>
                </a:cubicBezTo>
                <a:cubicBezTo>
                  <a:pt x="15" y="1"/>
                  <a:pt x="19" y="0"/>
                  <a:pt x="23" y="2"/>
                </a:cubicBezTo>
                <a:cubicBezTo>
                  <a:pt x="26" y="4"/>
                  <a:pt x="28" y="8"/>
                  <a:pt x="26" y="11"/>
                </a:cubicBezTo>
                <a:cubicBezTo>
                  <a:pt x="14" y="32"/>
                  <a:pt x="14" y="32"/>
                  <a:pt x="14" y="32"/>
                </a:cubicBezTo>
                <a:cubicBezTo>
                  <a:pt x="13" y="34"/>
                  <a:pt x="10" y="35"/>
                  <a:pt x="8" y="35"/>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7" name="Freeform 357"/>
          <p:cNvSpPr>
            <a:spLocks noEditPoints="1"/>
          </p:cNvSpPr>
          <p:nvPr/>
        </p:nvSpPr>
        <p:spPr bwMode="auto">
          <a:xfrm>
            <a:off x="5125484" y="2922503"/>
            <a:ext cx="1628925" cy="1956634"/>
          </a:xfrm>
          <a:custGeom>
            <a:avLst/>
            <a:gdLst>
              <a:gd name="T0" fmla="*/ 67 w 134"/>
              <a:gd name="T1" fmla="*/ 0 h 162"/>
              <a:gd name="T2" fmla="*/ 0 w 134"/>
              <a:gd name="T3" fmla="*/ 73 h 162"/>
              <a:gd name="T4" fmla="*/ 31 w 134"/>
              <a:gd name="T5" fmla="*/ 162 h 162"/>
              <a:gd name="T6" fmla="*/ 71 w 134"/>
              <a:gd name="T7" fmla="*/ 162 h 162"/>
              <a:gd name="T8" fmla="*/ 107 w 134"/>
              <a:gd name="T9" fmla="*/ 132 h 162"/>
              <a:gd name="T10" fmla="*/ 134 w 134"/>
              <a:gd name="T11" fmla="*/ 67 h 162"/>
              <a:gd name="T12" fmla="*/ 59 w 134"/>
              <a:gd name="T13" fmla="*/ 118 h 162"/>
              <a:gd name="T14" fmla="*/ 45 w 134"/>
              <a:gd name="T15" fmla="*/ 91 h 162"/>
              <a:gd name="T16" fmla="*/ 54 w 134"/>
              <a:gd name="T17" fmla="*/ 87 h 162"/>
              <a:gd name="T18" fmla="*/ 73 w 134"/>
              <a:gd name="T19" fmla="*/ 87 h 162"/>
              <a:gd name="T20" fmla="*/ 80 w 134"/>
              <a:gd name="T21" fmla="*/ 92 h 162"/>
              <a:gd name="T22" fmla="*/ 84 w 134"/>
              <a:gd name="T23" fmla="*/ 91 h 162"/>
              <a:gd name="T24" fmla="*/ 71 w 134"/>
              <a:gd name="T25" fmla="*/ 118 h 162"/>
              <a:gd name="T26" fmla="*/ 59 w 134"/>
              <a:gd name="T27" fmla="*/ 150 h 162"/>
              <a:gd name="T28" fmla="*/ 55 w 134"/>
              <a:gd name="T29" fmla="*/ 72 h 162"/>
              <a:gd name="T30" fmla="*/ 57 w 134"/>
              <a:gd name="T31" fmla="*/ 74 h 162"/>
              <a:gd name="T32" fmla="*/ 55 w 134"/>
              <a:gd name="T33" fmla="*/ 72 h 162"/>
              <a:gd name="T34" fmla="*/ 75 w 134"/>
              <a:gd name="T35" fmla="*/ 70 h 162"/>
              <a:gd name="T36" fmla="*/ 76 w 134"/>
              <a:gd name="T37" fmla="*/ 70 h 162"/>
              <a:gd name="T38" fmla="*/ 74 w 134"/>
              <a:gd name="T39" fmla="*/ 71 h 162"/>
              <a:gd name="T40" fmla="*/ 121 w 134"/>
              <a:gd name="T41" fmla="*/ 77 h 162"/>
              <a:gd name="T42" fmla="*/ 98 w 134"/>
              <a:gd name="T43" fmla="*/ 125 h 162"/>
              <a:gd name="T44" fmla="*/ 79 w 134"/>
              <a:gd name="T45" fmla="*/ 150 h 162"/>
              <a:gd name="T46" fmla="*/ 94 w 134"/>
              <a:gd name="T47" fmla="*/ 90 h 162"/>
              <a:gd name="T48" fmla="*/ 87 w 134"/>
              <a:gd name="T49" fmla="*/ 86 h 162"/>
              <a:gd name="T50" fmla="*/ 77 w 134"/>
              <a:gd name="T51" fmla="*/ 85 h 162"/>
              <a:gd name="T52" fmla="*/ 75 w 134"/>
              <a:gd name="T53" fmla="*/ 83 h 162"/>
              <a:gd name="T54" fmla="*/ 75 w 134"/>
              <a:gd name="T55" fmla="*/ 66 h 162"/>
              <a:gd name="T56" fmla="*/ 71 w 134"/>
              <a:gd name="T57" fmla="*/ 82 h 162"/>
              <a:gd name="T58" fmla="*/ 57 w 134"/>
              <a:gd name="T59" fmla="*/ 84 h 162"/>
              <a:gd name="T60" fmla="*/ 57 w 134"/>
              <a:gd name="T61" fmla="*/ 68 h 162"/>
              <a:gd name="T62" fmla="*/ 51 w 134"/>
              <a:gd name="T63" fmla="*/ 81 h 162"/>
              <a:gd name="T64" fmla="*/ 47 w 134"/>
              <a:gd name="T65" fmla="*/ 87 h 162"/>
              <a:gd name="T66" fmla="*/ 43 w 134"/>
              <a:gd name="T67" fmla="*/ 86 h 162"/>
              <a:gd name="T68" fmla="*/ 37 w 134"/>
              <a:gd name="T69" fmla="*/ 84 h 162"/>
              <a:gd name="T70" fmla="*/ 37 w 134"/>
              <a:gd name="T71" fmla="*/ 84 h 162"/>
              <a:gd name="T72" fmla="*/ 37 w 134"/>
              <a:gd name="T73" fmla="*/ 84 h 162"/>
              <a:gd name="T74" fmla="*/ 51 w 134"/>
              <a:gd name="T75" fmla="*/ 119 h 162"/>
              <a:gd name="T76" fmla="*/ 43 w 134"/>
              <a:gd name="T77" fmla="*/ 150 h 162"/>
              <a:gd name="T78" fmla="*/ 12 w 134"/>
              <a:gd name="T79" fmla="*/ 77 h 162"/>
              <a:gd name="T80" fmla="*/ 11 w 134"/>
              <a:gd name="T81" fmla="*/ 69 h 162"/>
              <a:gd name="T82" fmla="*/ 67 w 134"/>
              <a:gd name="T83" fmla="*/ 11 h 162"/>
              <a:gd name="T84" fmla="*/ 122 w 134"/>
              <a:gd name="T85" fmla="*/ 6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4" h="162">
                <a:moveTo>
                  <a:pt x="134" y="67"/>
                </a:moveTo>
                <a:cubicBezTo>
                  <a:pt x="134" y="30"/>
                  <a:pt x="104" y="0"/>
                  <a:pt x="67" y="0"/>
                </a:cubicBezTo>
                <a:cubicBezTo>
                  <a:pt x="30" y="0"/>
                  <a:pt x="0" y="30"/>
                  <a:pt x="0" y="67"/>
                </a:cubicBezTo>
                <a:cubicBezTo>
                  <a:pt x="0" y="69"/>
                  <a:pt x="0" y="71"/>
                  <a:pt x="0" y="73"/>
                </a:cubicBezTo>
                <a:cubicBezTo>
                  <a:pt x="0" y="74"/>
                  <a:pt x="1" y="100"/>
                  <a:pt x="26" y="132"/>
                </a:cubicBezTo>
                <a:cubicBezTo>
                  <a:pt x="34" y="142"/>
                  <a:pt x="31" y="162"/>
                  <a:pt x="31" y="162"/>
                </a:cubicBezTo>
                <a:cubicBezTo>
                  <a:pt x="41" y="162"/>
                  <a:pt x="51" y="162"/>
                  <a:pt x="62" y="162"/>
                </a:cubicBezTo>
                <a:cubicBezTo>
                  <a:pt x="65" y="162"/>
                  <a:pt x="68" y="162"/>
                  <a:pt x="71" y="162"/>
                </a:cubicBezTo>
                <a:cubicBezTo>
                  <a:pt x="82" y="162"/>
                  <a:pt x="92" y="162"/>
                  <a:pt x="102" y="162"/>
                </a:cubicBezTo>
                <a:cubicBezTo>
                  <a:pt x="102" y="162"/>
                  <a:pt x="99" y="142"/>
                  <a:pt x="107" y="132"/>
                </a:cubicBezTo>
                <a:cubicBezTo>
                  <a:pt x="132" y="100"/>
                  <a:pt x="134" y="74"/>
                  <a:pt x="133" y="73"/>
                </a:cubicBezTo>
                <a:cubicBezTo>
                  <a:pt x="133" y="71"/>
                  <a:pt x="134" y="69"/>
                  <a:pt x="134" y="67"/>
                </a:cubicBezTo>
                <a:close/>
                <a:moveTo>
                  <a:pt x="59" y="150"/>
                </a:moveTo>
                <a:cubicBezTo>
                  <a:pt x="59" y="118"/>
                  <a:pt x="59" y="118"/>
                  <a:pt x="59" y="118"/>
                </a:cubicBezTo>
                <a:cubicBezTo>
                  <a:pt x="59" y="117"/>
                  <a:pt x="59" y="117"/>
                  <a:pt x="58" y="116"/>
                </a:cubicBezTo>
                <a:cubicBezTo>
                  <a:pt x="45" y="91"/>
                  <a:pt x="45" y="91"/>
                  <a:pt x="45" y="91"/>
                </a:cubicBezTo>
                <a:cubicBezTo>
                  <a:pt x="46" y="91"/>
                  <a:pt x="47" y="91"/>
                  <a:pt x="48" y="90"/>
                </a:cubicBezTo>
                <a:cubicBezTo>
                  <a:pt x="50" y="90"/>
                  <a:pt x="52" y="88"/>
                  <a:pt x="54" y="87"/>
                </a:cubicBezTo>
                <a:cubicBezTo>
                  <a:pt x="56" y="89"/>
                  <a:pt x="59" y="91"/>
                  <a:pt x="61" y="91"/>
                </a:cubicBezTo>
                <a:cubicBezTo>
                  <a:pt x="65" y="92"/>
                  <a:pt x="69" y="90"/>
                  <a:pt x="73" y="87"/>
                </a:cubicBezTo>
                <a:cubicBezTo>
                  <a:pt x="73" y="87"/>
                  <a:pt x="73" y="87"/>
                  <a:pt x="73" y="88"/>
                </a:cubicBezTo>
                <a:cubicBezTo>
                  <a:pt x="75" y="91"/>
                  <a:pt x="78" y="92"/>
                  <a:pt x="80" y="92"/>
                </a:cubicBezTo>
                <a:cubicBezTo>
                  <a:pt x="81" y="92"/>
                  <a:pt x="81" y="92"/>
                  <a:pt x="81" y="92"/>
                </a:cubicBezTo>
                <a:cubicBezTo>
                  <a:pt x="82" y="92"/>
                  <a:pt x="83" y="92"/>
                  <a:pt x="84" y="91"/>
                </a:cubicBezTo>
                <a:cubicBezTo>
                  <a:pt x="71" y="116"/>
                  <a:pt x="71" y="116"/>
                  <a:pt x="71" y="116"/>
                </a:cubicBezTo>
                <a:cubicBezTo>
                  <a:pt x="71" y="117"/>
                  <a:pt x="71" y="117"/>
                  <a:pt x="71" y="118"/>
                </a:cubicBezTo>
                <a:cubicBezTo>
                  <a:pt x="71" y="150"/>
                  <a:pt x="71" y="150"/>
                  <a:pt x="71" y="150"/>
                </a:cubicBezTo>
                <a:lnTo>
                  <a:pt x="59" y="150"/>
                </a:lnTo>
                <a:close/>
                <a:moveTo>
                  <a:pt x="55" y="72"/>
                </a:moveTo>
                <a:cubicBezTo>
                  <a:pt x="55" y="72"/>
                  <a:pt x="55" y="72"/>
                  <a:pt x="55" y="72"/>
                </a:cubicBezTo>
                <a:cubicBezTo>
                  <a:pt x="55" y="72"/>
                  <a:pt x="55" y="72"/>
                  <a:pt x="56" y="72"/>
                </a:cubicBezTo>
                <a:cubicBezTo>
                  <a:pt x="57" y="72"/>
                  <a:pt x="57" y="72"/>
                  <a:pt x="57" y="74"/>
                </a:cubicBezTo>
                <a:cubicBezTo>
                  <a:pt x="57" y="75"/>
                  <a:pt x="56" y="77"/>
                  <a:pt x="55" y="80"/>
                </a:cubicBezTo>
                <a:cubicBezTo>
                  <a:pt x="54" y="76"/>
                  <a:pt x="54" y="73"/>
                  <a:pt x="55" y="72"/>
                </a:cubicBezTo>
                <a:close/>
                <a:moveTo>
                  <a:pt x="74" y="71"/>
                </a:moveTo>
                <a:cubicBezTo>
                  <a:pt x="74" y="70"/>
                  <a:pt x="75" y="70"/>
                  <a:pt x="75" y="70"/>
                </a:cubicBezTo>
                <a:cubicBezTo>
                  <a:pt x="75" y="70"/>
                  <a:pt x="75" y="70"/>
                  <a:pt x="75" y="70"/>
                </a:cubicBezTo>
                <a:cubicBezTo>
                  <a:pt x="76" y="70"/>
                  <a:pt x="76" y="70"/>
                  <a:pt x="76" y="70"/>
                </a:cubicBezTo>
                <a:cubicBezTo>
                  <a:pt x="76" y="71"/>
                  <a:pt x="76" y="74"/>
                  <a:pt x="74" y="78"/>
                </a:cubicBezTo>
                <a:cubicBezTo>
                  <a:pt x="73" y="75"/>
                  <a:pt x="73" y="72"/>
                  <a:pt x="74" y="71"/>
                </a:cubicBezTo>
                <a:close/>
                <a:moveTo>
                  <a:pt x="122" y="69"/>
                </a:moveTo>
                <a:cubicBezTo>
                  <a:pt x="121" y="77"/>
                  <a:pt x="121" y="77"/>
                  <a:pt x="121" y="77"/>
                </a:cubicBezTo>
                <a:cubicBezTo>
                  <a:pt x="121" y="77"/>
                  <a:pt x="121" y="77"/>
                  <a:pt x="121" y="77"/>
                </a:cubicBezTo>
                <a:cubicBezTo>
                  <a:pt x="120" y="84"/>
                  <a:pt x="115" y="103"/>
                  <a:pt x="98" y="125"/>
                </a:cubicBezTo>
                <a:cubicBezTo>
                  <a:pt x="92" y="132"/>
                  <a:pt x="90" y="142"/>
                  <a:pt x="90" y="150"/>
                </a:cubicBezTo>
                <a:cubicBezTo>
                  <a:pt x="79" y="150"/>
                  <a:pt x="79" y="150"/>
                  <a:pt x="79" y="150"/>
                </a:cubicBezTo>
                <a:cubicBezTo>
                  <a:pt x="79" y="119"/>
                  <a:pt x="79" y="119"/>
                  <a:pt x="79" y="119"/>
                </a:cubicBezTo>
                <a:cubicBezTo>
                  <a:pt x="94" y="90"/>
                  <a:pt x="94" y="90"/>
                  <a:pt x="94" y="90"/>
                </a:cubicBezTo>
                <a:cubicBezTo>
                  <a:pt x="95" y="88"/>
                  <a:pt x="94" y="85"/>
                  <a:pt x="92" y="84"/>
                </a:cubicBezTo>
                <a:cubicBezTo>
                  <a:pt x="90" y="83"/>
                  <a:pt x="88" y="84"/>
                  <a:pt x="87" y="86"/>
                </a:cubicBezTo>
                <a:cubicBezTo>
                  <a:pt x="85" y="87"/>
                  <a:pt x="83" y="88"/>
                  <a:pt x="81" y="88"/>
                </a:cubicBezTo>
                <a:cubicBezTo>
                  <a:pt x="79" y="88"/>
                  <a:pt x="78" y="87"/>
                  <a:pt x="77" y="85"/>
                </a:cubicBezTo>
                <a:cubicBezTo>
                  <a:pt x="76" y="85"/>
                  <a:pt x="76" y="84"/>
                  <a:pt x="75" y="83"/>
                </a:cubicBezTo>
                <a:cubicBezTo>
                  <a:pt x="75" y="83"/>
                  <a:pt x="75" y="83"/>
                  <a:pt x="75" y="83"/>
                </a:cubicBezTo>
                <a:cubicBezTo>
                  <a:pt x="79" y="78"/>
                  <a:pt x="81" y="72"/>
                  <a:pt x="79" y="68"/>
                </a:cubicBezTo>
                <a:cubicBezTo>
                  <a:pt x="79" y="66"/>
                  <a:pt x="77" y="65"/>
                  <a:pt x="75" y="66"/>
                </a:cubicBezTo>
                <a:cubicBezTo>
                  <a:pt x="73" y="66"/>
                  <a:pt x="71" y="67"/>
                  <a:pt x="70" y="69"/>
                </a:cubicBezTo>
                <a:cubicBezTo>
                  <a:pt x="69" y="72"/>
                  <a:pt x="69" y="78"/>
                  <a:pt x="71" y="82"/>
                </a:cubicBezTo>
                <a:cubicBezTo>
                  <a:pt x="68" y="85"/>
                  <a:pt x="65" y="88"/>
                  <a:pt x="62" y="87"/>
                </a:cubicBezTo>
                <a:cubicBezTo>
                  <a:pt x="60" y="87"/>
                  <a:pt x="58" y="86"/>
                  <a:pt x="57" y="84"/>
                </a:cubicBezTo>
                <a:cubicBezTo>
                  <a:pt x="60" y="80"/>
                  <a:pt x="61" y="77"/>
                  <a:pt x="61" y="73"/>
                </a:cubicBezTo>
                <a:cubicBezTo>
                  <a:pt x="61" y="71"/>
                  <a:pt x="60" y="68"/>
                  <a:pt x="57" y="68"/>
                </a:cubicBezTo>
                <a:cubicBezTo>
                  <a:pt x="55" y="67"/>
                  <a:pt x="53" y="68"/>
                  <a:pt x="52" y="69"/>
                </a:cubicBezTo>
                <a:cubicBezTo>
                  <a:pt x="49" y="72"/>
                  <a:pt x="50" y="77"/>
                  <a:pt x="51" y="81"/>
                </a:cubicBezTo>
                <a:cubicBezTo>
                  <a:pt x="51" y="82"/>
                  <a:pt x="51" y="83"/>
                  <a:pt x="52" y="83"/>
                </a:cubicBezTo>
                <a:cubicBezTo>
                  <a:pt x="50" y="85"/>
                  <a:pt x="48" y="86"/>
                  <a:pt x="47" y="87"/>
                </a:cubicBezTo>
                <a:cubicBezTo>
                  <a:pt x="45" y="87"/>
                  <a:pt x="44" y="87"/>
                  <a:pt x="43" y="87"/>
                </a:cubicBezTo>
                <a:cubicBezTo>
                  <a:pt x="43" y="86"/>
                  <a:pt x="43" y="86"/>
                  <a:pt x="43" y="86"/>
                </a:cubicBezTo>
                <a:cubicBezTo>
                  <a:pt x="42" y="84"/>
                  <a:pt x="40" y="83"/>
                  <a:pt x="38" y="84"/>
                </a:cubicBezTo>
                <a:cubicBezTo>
                  <a:pt x="38" y="84"/>
                  <a:pt x="38" y="84"/>
                  <a:pt x="37" y="84"/>
                </a:cubicBezTo>
                <a:cubicBezTo>
                  <a:pt x="37" y="84"/>
                  <a:pt x="37" y="84"/>
                  <a:pt x="37" y="84"/>
                </a:cubicBezTo>
                <a:cubicBezTo>
                  <a:pt x="37" y="84"/>
                  <a:pt x="37" y="84"/>
                  <a:pt x="37" y="84"/>
                </a:cubicBezTo>
                <a:cubicBezTo>
                  <a:pt x="37" y="84"/>
                  <a:pt x="37" y="84"/>
                  <a:pt x="37" y="84"/>
                </a:cubicBezTo>
                <a:cubicBezTo>
                  <a:pt x="37" y="84"/>
                  <a:pt x="37" y="84"/>
                  <a:pt x="37" y="84"/>
                </a:cubicBezTo>
                <a:cubicBezTo>
                  <a:pt x="35" y="85"/>
                  <a:pt x="35" y="88"/>
                  <a:pt x="36" y="90"/>
                </a:cubicBezTo>
                <a:cubicBezTo>
                  <a:pt x="51" y="119"/>
                  <a:pt x="51" y="119"/>
                  <a:pt x="51" y="119"/>
                </a:cubicBezTo>
                <a:cubicBezTo>
                  <a:pt x="51" y="150"/>
                  <a:pt x="51" y="150"/>
                  <a:pt x="51" y="150"/>
                </a:cubicBezTo>
                <a:cubicBezTo>
                  <a:pt x="43" y="150"/>
                  <a:pt x="43" y="150"/>
                  <a:pt x="43" y="150"/>
                </a:cubicBezTo>
                <a:cubicBezTo>
                  <a:pt x="43" y="142"/>
                  <a:pt x="41" y="132"/>
                  <a:pt x="36" y="125"/>
                </a:cubicBezTo>
                <a:cubicBezTo>
                  <a:pt x="18" y="103"/>
                  <a:pt x="13" y="84"/>
                  <a:pt x="12" y="77"/>
                </a:cubicBezTo>
                <a:cubicBezTo>
                  <a:pt x="12" y="77"/>
                  <a:pt x="12" y="77"/>
                  <a:pt x="12" y="77"/>
                </a:cubicBezTo>
                <a:cubicBezTo>
                  <a:pt x="11" y="69"/>
                  <a:pt x="11" y="69"/>
                  <a:pt x="11" y="69"/>
                </a:cubicBezTo>
                <a:cubicBezTo>
                  <a:pt x="11" y="68"/>
                  <a:pt x="11" y="67"/>
                  <a:pt x="11" y="67"/>
                </a:cubicBezTo>
                <a:cubicBezTo>
                  <a:pt x="11" y="36"/>
                  <a:pt x="36" y="11"/>
                  <a:pt x="67" y="11"/>
                </a:cubicBezTo>
                <a:cubicBezTo>
                  <a:pt x="97" y="11"/>
                  <a:pt x="122" y="36"/>
                  <a:pt x="122" y="67"/>
                </a:cubicBezTo>
                <a:cubicBezTo>
                  <a:pt x="122" y="67"/>
                  <a:pt x="122" y="68"/>
                  <a:pt x="122" y="69"/>
                </a:cubicBez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8" name="Freeform 358"/>
          <p:cNvSpPr/>
          <p:nvPr/>
        </p:nvSpPr>
        <p:spPr bwMode="auto">
          <a:xfrm>
            <a:off x="5501388" y="4936959"/>
            <a:ext cx="857838" cy="491573"/>
          </a:xfrm>
          <a:custGeom>
            <a:avLst/>
            <a:gdLst>
              <a:gd name="T0" fmla="*/ 0 w 71"/>
              <a:gd name="T1" fmla="*/ 6 h 40"/>
              <a:gd name="T2" fmla="*/ 3 w 71"/>
              <a:gd name="T3" fmla="*/ 6 h 40"/>
              <a:gd name="T4" fmla="*/ 3 w 71"/>
              <a:gd name="T5" fmla="*/ 11 h 40"/>
              <a:gd name="T6" fmla="*/ 0 w 71"/>
              <a:gd name="T7" fmla="*/ 11 h 40"/>
              <a:gd name="T8" fmla="*/ 0 w 71"/>
              <a:gd name="T9" fmla="*/ 17 h 40"/>
              <a:gd name="T10" fmla="*/ 3 w 71"/>
              <a:gd name="T11" fmla="*/ 17 h 40"/>
              <a:gd name="T12" fmla="*/ 3 w 71"/>
              <a:gd name="T13" fmla="*/ 22 h 40"/>
              <a:gd name="T14" fmla="*/ 0 w 71"/>
              <a:gd name="T15" fmla="*/ 22 h 40"/>
              <a:gd name="T16" fmla="*/ 16 w 71"/>
              <a:gd name="T17" fmla="*/ 34 h 40"/>
              <a:gd name="T18" fmla="*/ 24 w 71"/>
              <a:gd name="T19" fmla="*/ 40 h 40"/>
              <a:gd name="T20" fmla="*/ 47 w 71"/>
              <a:gd name="T21" fmla="*/ 40 h 40"/>
              <a:gd name="T22" fmla="*/ 56 w 71"/>
              <a:gd name="T23" fmla="*/ 34 h 40"/>
              <a:gd name="T24" fmla="*/ 71 w 71"/>
              <a:gd name="T25" fmla="*/ 22 h 40"/>
              <a:gd name="T26" fmla="*/ 68 w 71"/>
              <a:gd name="T27" fmla="*/ 22 h 40"/>
              <a:gd name="T28" fmla="*/ 68 w 71"/>
              <a:gd name="T29" fmla="*/ 17 h 40"/>
              <a:gd name="T30" fmla="*/ 71 w 71"/>
              <a:gd name="T31" fmla="*/ 17 h 40"/>
              <a:gd name="T32" fmla="*/ 71 w 71"/>
              <a:gd name="T33" fmla="*/ 11 h 40"/>
              <a:gd name="T34" fmla="*/ 68 w 71"/>
              <a:gd name="T35" fmla="*/ 11 h 40"/>
              <a:gd name="T36" fmla="*/ 68 w 71"/>
              <a:gd name="T37" fmla="*/ 6 h 40"/>
              <a:gd name="T38" fmla="*/ 71 w 71"/>
              <a:gd name="T39" fmla="*/ 6 h 40"/>
              <a:gd name="T40" fmla="*/ 71 w 71"/>
              <a:gd name="T41" fmla="*/ 0 h 40"/>
              <a:gd name="T42" fmla="*/ 0 w 71"/>
              <a:gd name="T43" fmla="*/ 0 h 40"/>
              <a:gd name="T44" fmla="*/ 0 w 71"/>
              <a:gd name="T45"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1" h="40">
                <a:moveTo>
                  <a:pt x="0" y="6"/>
                </a:moveTo>
                <a:cubicBezTo>
                  <a:pt x="3" y="6"/>
                  <a:pt x="3" y="6"/>
                  <a:pt x="3" y="6"/>
                </a:cubicBezTo>
                <a:cubicBezTo>
                  <a:pt x="3" y="11"/>
                  <a:pt x="3" y="11"/>
                  <a:pt x="3" y="11"/>
                </a:cubicBezTo>
                <a:cubicBezTo>
                  <a:pt x="0" y="11"/>
                  <a:pt x="0" y="11"/>
                  <a:pt x="0" y="11"/>
                </a:cubicBezTo>
                <a:cubicBezTo>
                  <a:pt x="0" y="17"/>
                  <a:pt x="0" y="17"/>
                  <a:pt x="0" y="17"/>
                </a:cubicBezTo>
                <a:cubicBezTo>
                  <a:pt x="3" y="17"/>
                  <a:pt x="3" y="17"/>
                  <a:pt x="3" y="17"/>
                </a:cubicBezTo>
                <a:cubicBezTo>
                  <a:pt x="3" y="22"/>
                  <a:pt x="3" y="22"/>
                  <a:pt x="3" y="22"/>
                </a:cubicBezTo>
                <a:cubicBezTo>
                  <a:pt x="0" y="22"/>
                  <a:pt x="0" y="22"/>
                  <a:pt x="0" y="22"/>
                </a:cubicBezTo>
                <a:cubicBezTo>
                  <a:pt x="1" y="28"/>
                  <a:pt x="7" y="34"/>
                  <a:pt x="16" y="34"/>
                </a:cubicBezTo>
                <a:cubicBezTo>
                  <a:pt x="17" y="38"/>
                  <a:pt x="20" y="40"/>
                  <a:pt x="24" y="40"/>
                </a:cubicBezTo>
                <a:cubicBezTo>
                  <a:pt x="47" y="40"/>
                  <a:pt x="47" y="40"/>
                  <a:pt x="47" y="40"/>
                </a:cubicBezTo>
                <a:cubicBezTo>
                  <a:pt x="51" y="40"/>
                  <a:pt x="54" y="38"/>
                  <a:pt x="56" y="34"/>
                </a:cubicBezTo>
                <a:cubicBezTo>
                  <a:pt x="64" y="34"/>
                  <a:pt x="70" y="28"/>
                  <a:pt x="71" y="22"/>
                </a:cubicBezTo>
                <a:cubicBezTo>
                  <a:pt x="68" y="22"/>
                  <a:pt x="68" y="22"/>
                  <a:pt x="68" y="22"/>
                </a:cubicBezTo>
                <a:cubicBezTo>
                  <a:pt x="68" y="17"/>
                  <a:pt x="68" y="17"/>
                  <a:pt x="68" y="17"/>
                </a:cubicBezTo>
                <a:cubicBezTo>
                  <a:pt x="71" y="17"/>
                  <a:pt x="71" y="17"/>
                  <a:pt x="71" y="17"/>
                </a:cubicBezTo>
                <a:cubicBezTo>
                  <a:pt x="71" y="11"/>
                  <a:pt x="71" y="11"/>
                  <a:pt x="71" y="11"/>
                </a:cubicBezTo>
                <a:cubicBezTo>
                  <a:pt x="68" y="11"/>
                  <a:pt x="68" y="11"/>
                  <a:pt x="68" y="11"/>
                </a:cubicBezTo>
                <a:cubicBezTo>
                  <a:pt x="68" y="6"/>
                  <a:pt x="68" y="6"/>
                  <a:pt x="68" y="6"/>
                </a:cubicBezTo>
                <a:cubicBezTo>
                  <a:pt x="71" y="6"/>
                  <a:pt x="71" y="6"/>
                  <a:pt x="71" y="6"/>
                </a:cubicBezTo>
                <a:cubicBezTo>
                  <a:pt x="71" y="0"/>
                  <a:pt x="71" y="0"/>
                  <a:pt x="71" y="0"/>
                </a:cubicBezTo>
                <a:cubicBezTo>
                  <a:pt x="0" y="0"/>
                  <a:pt x="0" y="0"/>
                  <a:pt x="0" y="0"/>
                </a:cubicBezTo>
                <a:lnTo>
                  <a:pt x="0" y="6"/>
                </a:lnTo>
                <a:close/>
              </a:path>
            </a:pathLst>
          </a:custGeom>
          <a:solidFill>
            <a:srgbClr val="A72183"/>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9" name="Shape 540"/>
          <p:cNvSpPr/>
          <p:nvPr/>
        </p:nvSpPr>
        <p:spPr>
          <a:xfrm>
            <a:off x="1604916" y="2371767"/>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 技能一</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0" name="Shape 541"/>
          <p:cNvSpPr/>
          <p:nvPr/>
        </p:nvSpPr>
        <p:spPr>
          <a:xfrm>
            <a:off x="1604915" y="2710900"/>
            <a:ext cx="2211065" cy="1107996"/>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输入您的内容或者通过右键复制粘贴您的内容，并选择只保留文字。</a:t>
            </a:r>
            <a:endPar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1" name="Shape 540"/>
          <p:cNvSpPr/>
          <p:nvPr/>
        </p:nvSpPr>
        <p:spPr>
          <a:xfrm>
            <a:off x="8565428" y="1780023"/>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 技能二</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2" name="Shape 541"/>
          <p:cNvSpPr/>
          <p:nvPr/>
        </p:nvSpPr>
        <p:spPr>
          <a:xfrm>
            <a:off x="8565428" y="2119156"/>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endPar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3" name="Shape 540"/>
          <p:cNvSpPr/>
          <p:nvPr/>
        </p:nvSpPr>
        <p:spPr>
          <a:xfrm>
            <a:off x="8565428" y="3173735"/>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 技能三</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4" name="Shape 541"/>
          <p:cNvSpPr/>
          <p:nvPr/>
        </p:nvSpPr>
        <p:spPr>
          <a:xfrm>
            <a:off x="8565428" y="3512868"/>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endPar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5" name="Shape 540"/>
          <p:cNvSpPr/>
          <p:nvPr/>
        </p:nvSpPr>
        <p:spPr>
          <a:xfrm>
            <a:off x="8565428" y="4567447"/>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04 技能四</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6" name="Shape 541"/>
          <p:cNvSpPr/>
          <p:nvPr/>
        </p:nvSpPr>
        <p:spPr>
          <a:xfrm>
            <a:off x="8565428" y="4906580"/>
            <a:ext cx="2311835" cy="699294"/>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输入您的内容或者通过右键复制粘贴，并保留文字。</a:t>
            </a:r>
            <a:endPar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7" name="Shape 540"/>
          <p:cNvSpPr/>
          <p:nvPr/>
        </p:nvSpPr>
        <p:spPr>
          <a:xfrm>
            <a:off x="1603235" y="4066866"/>
            <a:ext cx="1962150" cy="307777"/>
          </a:xfrm>
          <a:prstGeom prst="rect">
            <a:avLst/>
          </a:prstGeom>
          <a:noFill/>
          <a:ln w="12700" cap="flat">
            <a:noFill/>
            <a:miter lim="400000"/>
          </a:ln>
          <a:effectLst/>
        </p:spPr>
        <p:txBody>
          <a:bodyPr lIns="0" tIns="0" rIns="0" bIns="0">
            <a:spAutoFit/>
          </a:bodyPr>
          <a:lstStyle>
            <a:lvl1pPr algn="l">
              <a:defRPr sz="4200" spc="84">
                <a:solidFill>
                  <a:srgbClr val="AAAAAA"/>
                </a:solidFill>
                <a:latin typeface="Oswald Light"/>
                <a:ea typeface="Oswald Light"/>
                <a:cs typeface="Oswald Light"/>
                <a:sym typeface="Oswald Light"/>
              </a:defRPr>
            </a:lvl1pPr>
          </a:lstStyle>
          <a:p>
            <a:pPr marL="0" marR="0" lvl="0" indent="0" algn="l" defTabSz="914400" rtl="0" eaLnBrk="1" fontAlgn="auto" latinLnBrk="0" hangingPunct="1">
              <a:lnSpc>
                <a:spcPct val="100000"/>
              </a:lnSpc>
              <a:spcBef>
                <a:spcPts val="0"/>
              </a:spcBef>
              <a:spcAft>
                <a:spcPts val="0"/>
              </a:spcAft>
              <a:buClrTx/>
              <a:buSzTx/>
              <a:buFontTx/>
              <a:buNone/>
              <a:defRPr sz="1800" spc="0">
                <a:solidFill>
                  <a:srgbClr val="000000"/>
                </a:solidFill>
              </a:defRPr>
            </a:pPr>
            <a:r>
              <a:rPr kumimoji="0" lang="en-US" altLang="zh-CN" sz="2000" b="1" i="0" u="none" strike="noStrike" kern="1200" cap="none" spc="42" normalizeH="0" baseline="0" noProof="0" dirty="0">
                <a:ln>
                  <a:noFill/>
                </a:ln>
                <a:solidFill>
                  <a:srgbClr val="8C1B6E"/>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05 技能五</a:t>
            </a:r>
            <a:endParaRPr kumimoji="0" sz="2000" b="1" i="0" u="none" strike="noStrike" kern="1200" cap="none" spc="42" normalizeH="0" baseline="0" noProof="0" dirty="0">
              <a:ln>
                <a:noFill/>
              </a:ln>
              <a:solidFill>
                <a:srgbClr val="437F8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88" name="Shape 541"/>
          <p:cNvSpPr/>
          <p:nvPr/>
        </p:nvSpPr>
        <p:spPr>
          <a:xfrm>
            <a:off x="1603234" y="4405999"/>
            <a:ext cx="2211065" cy="1107996"/>
          </a:xfrm>
          <a:prstGeom prst="rect">
            <a:avLst/>
          </a:prstGeom>
          <a:noFill/>
          <a:ln w="12700" cap="flat">
            <a:noFill/>
            <a:miter lim="400000"/>
          </a:ln>
          <a:effectLst/>
        </p:spPr>
        <p:txBody>
          <a:bodyPr wrap="square" lIns="0" tIns="0" rIns="0" bIns="0">
            <a:spAutoFit/>
          </a:bodyPr>
          <a:lstStyle>
            <a:lvl1pPr algn="l">
              <a:defRPr sz="2400" spc="48">
                <a:solidFill>
                  <a:srgbClr val="929292"/>
                </a:solidFill>
                <a:latin typeface="Source Sans Pro"/>
                <a:ea typeface="Source Sans Pro"/>
                <a:cs typeface="Source Sans Pro"/>
                <a:sym typeface="Source Sans Pro"/>
              </a:defRPr>
            </a:lvl1pPr>
          </a:lstStyle>
          <a:p>
            <a:pPr marL="0" marR="0" lvl="0" indent="0" algn="l" defTabSz="914400" rtl="0" eaLnBrk="1" fontAlgn="auto" latinLnBrk="0" hangingPunct="1">
              <a:lnSpc>
                <a:spcPct val="150000"/>
              </a:lnSpc>
              <a:spcBef>
                <a:spcPts val="0"/>
              </a:spcBef>
              <a:spcAft>
                <a:spcPts val="0"/>
              </a:spcAft>
              <a:buClrTx/>
              <a:buSzTx/>
              <a:buFontTx/>
              <a:buNone/>
              <a:defRPr sz="1800" spc="0">
                <a:solidFill>
                  <a:srgbClr val="000000"/>
                </a:solidFill>
              </a:defRPr>
            </a:pPr>
            <a:r>
              <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输入您的内容或者通过右键复制粘贴您的内容，并选择只保留文字。</a:t>
            </a:r>
            <a:endParaRPr kumimoji="0" lang="zh-CN" altLang="en-US" sz="1600" b="0" i="0" u="none" strike="noStrike" kern="1200" cap="none" spc="24" normalizeH="0" baseline="0" noProof="0" dirty="0">
              <a:ln>
                <a:noFill/>
              </a:ln>
              <a:solidFill>
                <a:prstClr val="black"/>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9" name="标题 1"/>
          <p:cNvSpPr txBox="1"/>
          <p:nvPr/>
        </p:nvSpPr>
        <p:spPr>
          <a:xfrm>
            <a:off x="0" y="528638"/>
            <a:ext cx="4691063" cy="6492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文本框 35"/>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89" name="Picture 88"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additive="base">
                                        <p:cTn id="7" dur="500" fill="hold"/>
                                        <p:tgtEl>
                                          <p:spTgt spid="79"/>
                                        </p:tgtEl>
                                        <p:attrNameLst>
                                          <p:attrName>ppt_x</p:attrName>
                                        </p:attrNameLst>
                                      </p:cBhvr>
                                      <p:tavLst>
                                        <p:tav tm="0">
                                          <p:val>
                                            <p:strVal val="0-#ppt_w/2"/>
                                          </p:val>
                                        </p:tav>
                                        <p:tav tm="100000">
                                          <p:val>
                                            <p:strVal val="#ppt_x"/>
                                          </p:val>
                                        </p:tav>
                                      </p:tavLst>
                                    </p:anim>
                                    <p:anim calcmode="lin" valueType="num">
                                      <p:cBhvr additive="base">
                                        <p:cTn id="8" dur="500" fill="hold"/>
                                        <p:tgtEl>
                                          <p:spTgt spid="7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0"/>
                                        </p:tgtEl>
                                        <p:attrNameLst>
                                          <p:attrName>style.visibility</p:attrName>
                                        </p:attrNameLst>
                                      </p:cBhvr>
                                      <p:to>
                                        <p:strVal val="visible"/>
                                      </p:to>
                                    </p:set>
                                    <p:anim calcmode="lin" valueType="num">
                                      <p:cBhvr additive="base">
                                        <p:cTn id="11" dur="500" fill="hold"/>
                                        <p:tgtEl>
                                          <p:spTgt spid="80"/>
                                        </p:tgtEl>
                                        <p:attrNameLst>
                                          <p:attrName>ppt_x</p:attrName>
                                        </p:attrNameLst>
                                      </p:cBhvr>
                                      <p:tavLst>
                                        <p:tav tm="0">
                                          <p:val>
                                            <p:strVal val="0-#ppt_w/2"/>
                                          </p:val>
                                        </p:tav>
                                        <p:tav tm="100000">
                                          <p:val>
                                            <p:strVal val="#ppt_x"/>
                                          </p:val>
                                        </p:tav>
                                      </p:tavLst>
                                    </p:anim>
                                    <p:anim calcmode="lin" valueType="num">
                                      <p:cBhvr additive="base">
                                        <p:cTn id="12" dur="500" fill="hold"/>
                                        <p:tgtEl>
                                          <p:spTgt spid="8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81"/>
                                        </p:tgtEl>
                                        <p:attrNameLst>
                                          <p:attrName>style.visibility</p:attrName>
                                        </p:attrNameLst>
                                      </p:cBhvr>
                                      <p:to>
                                        <p:strVal val="visible"/>
                                      </p:to>
                                    </p:set>
                                    <p:anim calcmode="lin" valueType="num">
                                      <p:cBhvr additive="base">
                                        <p:cTn id="16" dur="500" fill="hold"/>
                                        <p:tgtEl>
                                          <p:spTgt spid="81"/>
                                        </p:tgtEl>
                                        <p:attrNameLst>
                                          <p:attrName>ppt_x</p:attrName>
                                        </p:attrNameLst>
                                      </p:cBhvr>
                                      <p:tavLst>
                                        <p:tav tm="0">
                                          <p:val>
                                            <p:strVal val="0-#ppt_w/2"/>
                                          </p:val>
                                        </p:tav>
                                        <p:tav tm="100000">
                                          <p:val>
                                            <p:strVal val="#ppt_x"/>
                                          </p:val>
                                        </p:tav>
                                      </p:tavLst>
                                    </p:anim>
                                    <p:anim calcmode="lin" valueType="num">
                                      <p:cBhvr additive="base">
                                        <p:cTn id="17" dur="500" fill="hold"/>
                                        <p:tgtEl>
                                          <p:spTgt spid="81"/>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82"/>
                                        </p:tgtEl>
                                        <p:attrNameLst>
                                          <p:attrName>style.visibility</p:attrName>
                                        </p:attrNameLst>
                                      </p:cBhvr>
                                      <p:to>
                                        <p:strVal val="visible"/>
                                      </p:to>
                                    </p:set>
                                    <p:anim calcmode="lin" valueType="num">
                                      <p:cBhvr additive="base">
                                        <p:cTn id="20" dur="500" fill="hold"/>
                                        <p:tgtEl>
                                          <p:spTgt spid="82"/>
                                        </p:tgtEl>
                                        <p:attrNameLst>
                                          <p:attrName>ppt_x</p:attrName>
                                        </p:attrNameLst>
                                      </p:cBhvr>
                                      <p:tavLst>
                                        <p:tav tm="0">
                                          <p:val>
                                            <p:strVal val="0-#ppt_w/2"/>
                                          </p:val>
                                        </p:tav>
                                        <p:tav tm="100000">
                                          <p:val>
                                            <p:strVal val="#ppt_x"/>
                                          </p:val>
                                        </p:tav>
                                      </p:tavLst>
                                    </p:anim>
                                    <p:anim calcmode="lin" valueType="num">
                                      <p:cBhvr additive="base">
                                        <p:cTn id="21" dur="500" fill="hold"/>
                                        <p:tgtEl>
                                          <p:spTgt spid="82"/>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grpId="0" nodeType="afterEffect">
                                  <p:stCondLst>
                                    <p:cond delay="0"/>
                                  </p:stCondLst>
                                  <p:childTnLst>
                                    <p:set>
                                      <p:cBhvr>
                                        <p:cTn id="24" dur="1" fill="hold">
                                          <p:stCondLst>
                                            <p:cond delay="0"/>
                                          </p:stCondLst>
                                        </p:cTn>
                                        <p:tgtEl>
                                          <p:spTgt spid="83"/>
                                        </p:tgtEl>
                                        <p:attrNameLst>
                                          <p:attrName>style.visibility</p:attrName>
                                        </p:attrNameLst>
                                      </p:cBhvr>
                                      <p:to>
                                        <p:strVal val="visible"/>
                                      </p:to>
                                    </p:set>
                                    <p:anim calcmode="lin" valueType="num">
                                      <p:cBhvr additive="base">
                                        <p:cTn id="25" dur="500" fill="hold"/>
                                        <p:tgtEl>
                                          <p:spTgt spid="83"/>
                                        </p:tgtEl>
                                        <p:attrNameLst>
                                          <p:attrName>ppt_x</p:attrName>
                                        </p:attrNameLst>
                                      </p:cBhvr>
                                      <p:tavLst>
                                        <p:tav tm="0">
                                          <p:val>
                                            <p:strVal val="0-#ppt_w/2"/>
                                          </p:val>
                                        </p:tav>
                                        <p:tav tm="100000">
                                          <p:val>
                                            <p:strVal val="#ppt_x"/>
                                          </p:val>
                                        </p:tav>
                                      </p:tavLst>
                                    </p:anim>
                                    <p:anim calcmode="lin" valueType="num">
                                      <p:cBhvr additive="base">
                                        <p:cTn id="26" dur="500" fill="hold"/>
                                        <p:tgtEl>
                                          <p:spTgt spid="83"/>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84"/>
                                        </p:tgtEl>
                                        <p:attrNameLst>
                                          <p:attrName>style.visibility</p:attrName>
                                        </p:attrNameLst>
                                      </p:cBhvr>
                                      <p:to>
                                        <p:strVal val="visible"/>
                                      </p:to>
                                    </p:set>
                                    <p:anim calcmode="lin" valueType="num">
                                      <p:cBhvr additive="base">
                                        <p:cTn id="29" dur="500" fill="hold"/>
                                        <p:tgtEl>
                                          <p:spTgt spid="84"/>
                                        </p:tgtEl>
                                        <p:attrNameLst>
                                          <p:attrName>ppt_x</p:attrName>
                                        </p:attrNameLst>
                                      </p:cBhvr>
                                      <p:tavLst>
                                        <p:tav tm="0">
                                          <p:val>
                                            <p:strVal val="0-#ppt_w/2"/>
                                          </p:val>
                                        </p:tav>
                                        <p:tav tm="100000">
                                          <p:val>
                                            <p:strVal val="#ppt_x"/>
                                          </p:val>
                                        </p:tav>
                                      </p:tavLst>
                                    </p:anim>
                                    <p:anim calcmode="lin" valueType="num">
                                      <p:cBhvr additive="base">
                                        <p:cTn id="30" dur="500" fill="hold"/>
                                        <p:tgtEl>
                                          <p:spTgt spid="84"/>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8" fill="hold" grpId="0" nodeType="after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0-#ppt_w/2"/>
                                          </p:val>
                                        </p:tav>
                                        <p:tav tm="100000">
                                          <p:val>
                                            <p:strVal val="#ppt_x"/>
                                          </p:val>
                                        </p:tav>
                                      </p:tavLst>
                                    </p:anim>
                                    <p:anim calcmode="lin" valueType="num">
                                      <p:cBhvr additive="base">
                                        <p:cTn id="35" dur="500" fill="hold"/>
                                        <p:tgtEl>
                                          <p:spTgt spid="85"/>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86"/>
                                        </p:tgtEl>
                                        <p:attrNameLst>
                                          <p:attrName>style.visibility</p:attrName>
                                        </p:attrNameLst>
                                      </p:cBhvr>
                                      <p:to>
                                        <p:strVal val="visible"/>
                                      </p:to>
                                    </p:set>
                                    <p:anim calcmode="lin" valueType="num">
                                      <p:cBhvr additive="base">
                                        <p:cTn id="38" dur="500" fill="hold"/>
                                        <p:tgtEl>
                                          <p:spTgt spid="86"/>
                                        </p:tgtEl>
                                        <p:attrNameLst>
                                          <p:attrName>ppt_x</p:attrName>
                                        </p:attrNameLst>
                                      </p:cBhvr>
                                      <p:tavLst>
                                        <p:tav tm="0">
                                          <p:val>
                                            <p:strVal val="0-#ppt_w/2"/>
                                          </p:val>
                                        </p:tav>
                                        <p:tav tm="100000">
                                          <p:val>
                                            <p:strVal val="#ppt_x"/>
                                          </p:val>
                                        </p:tav>
                                      </p:tavLst>
                                    </p:anim>
                                    <p:anim calcmode="lin" valueType="num">
                                      <p:cBhvr additive="base">
                                        <p:cTn id="39" dur="500" fill="hold"/>
                                        <p:tgtEl>
                                          <p:spTgt spid="86"/>
                                        </p:tgtEl>
                                        <p:attrNameLst>
                                          <p:attrName>ppt_y</p:attrName>
                                        </p:attrNameLst>
                                      </p:cBhvr>
                                      <p:tavLst>
                                        <p:tav tm="0">
                                          <p:val>
                                            <p:strVal val="#ppt_y"/>
                                          </p:val>
                                        </p:tav>
                                        <p:tav tm="100000">
                                          <p:val>
                                            <p:strVal val="#ppt_y"/>
                                          </p:val>
                                        </p:tav>
                                      </p:tavLst>
                                    </p:anim>
                                  </p:childTnLst>
                                </p:cTn>
                              </p:par>
                            </p:childTnLst>
                          </p:cTn>
                        </p:par>
                        <p:par>
                          <p:cTn id="40" fill="hold">
                            <p:stCondLst>
                              <p:cond delay="2000"/>
                            </p:stCondLst>
                            <p:childTnLst>
                              <p:par>
                                <p:cTn id="41" presetID="2" presetClass="entr" presetSubtype="8" fill="hold" grpId="0" nodeType="afterEffect">
                                  <p:stCondLst>
                                    <p:cond delay="0"/>
                                  </p:stCondLst>
                                  <p:childTnLst>
                                    <p:set>
                                      <p:cBhvr>
                                        <p:cTn id="42" dur="1" fill="hold">
                                          <p:stCondLst>
                                            <p:cond delay="0"/>
                                          </p:stCondLst>
                                        </p:cTn>
                                        <p:tgtEl>
                                          <p:spTgt spid="87"/>
                                        </p:tgtEl>
                                        <p:attrNameLst>
                                          <p:attrName>style.visibility</p:attrName>
                                        </p:attrNameLst>
                                      </p:cBhvr>
                                      <p:to>
                                        <p:strVal val="visible"/>
                                      </p:to>
                                    </p:set>
                                    <p:anim calcmode="lin" valueType="num">
                                      <p:cBhvr additive="base">
                                        <p:cTn id="43" dur="500" fill="hold"/>
                                        <p:tgtEl>
                                          <p:spTgt spid="87"/>
                                        </p:tgtEl>
                                        <p:attrNameLst>
                                          <p:attrName>ppt_x</p:attrName>
                                        </p:attrNameLst>
                                      </p:cBhvr>
                                      <p:tavLst>
                                        <p:tav tm="0">
                                          <p:val>
                                            <p:strVal val="0-#ppt_w/2"/>
                                          </p:val>
                                        </p:tav>
                                        <p:tav tm="100000">
                                          <p:val>
                                            <p:strVal val="#ppt_x"/>
                                          </p:val>
                                        </p:tav>
                                      </p:tavLst>
                                    </p:anim>
                                    <p:anim calcmode="lin" valueType="num">
                                      <p:cBhvr additive="base">
                                        <p:cTn id="44" dur="500" fill="hold"/>
                                        <p:tgtEl>
                                          <p:spTgt spid="8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88"/>
                                        </p:tgtEl>
                                        <p:attrNameLst>
                                          <p:attrName>style.visibility</p:attrName>
                                        </p:attrNameLst>
                                      </p:cBhvr>
                                      <p:to>
                                        <p:strVal val="visible"/>
                                      </p:to>
                                    </p:set>
                                    <p:anim calcmode="lin" valueType="num">
                                      <p:cBhvr additive="base">
                                        <p:cTn id="47" dur="500" fill="hold"/>
                                        <p:tgtEl>
                                          <p:spTgt spid="88"/>
                                        </p:tgtEl>
                                        <p:attrNameLst>
                                          <p:attrName>ppt_x</p:attrName>
                                        </p:attrNameLst>
                                      </p:cBhvr>
                                      <p:tavLst>
                                        <p:tav tm="0">
                                          <p:val>
                                            <p:strVal val="0-#ppt_w/2"/>
                                          </p:val>
                                        </p:tav>
                                        <p:tav tm="100000">
                                          <p:val>
                                            <p:strVal val="#ppt_x"/>
                                          </p:val>
                                        </p:tav>
                                      </p:tavLst>
                                    </p:anim>
                                    <p:anim calcmode="lin" valueType="num">
                                      <p:cBhvr additive="base">
                                        <p:cTn id="48" dur="500" fill="hold"/>
                                        <p:tgtEl>
                                          <p:spTgt spid="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1" grpId="0"/>
      <p:bldP spid="82" grpId="0"/>
      <p:bldP spid="83" grpId="0"/>
      <p:bldP spid="84" grpId="0"/>
      <p:bldP spid="85" grpId="0"/>
      <p:bldP spid="86" grpId="0"/>
      <p:bldP spid="87" grpId="0"/>
      <p:bldP spid="8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组合 16"/>
          <p:cNvGrpSpPr/>
          <p:nvPr/>
        </p:nvGrpSpPr>
        <p:grpSpPr>
          <a:xfrm>
            <a:off x="6173219" y="3320169"/>
            <a:ext cx="4741523" cy="45719"/>
            <a:chOff x="4813681" y="1412675"/>
            <a:chExt cx="4448098" cy="76585"/>
          </a:xfrm>
        </p:grpSpPr>
        <p:sp>
          <p:nvSpPr>
            <p:cNvPr id="18" name="矩形 17"/>
            <p:cNvSpPr/>
            <p:nvPr/>
          </p:nvSpPr>
          <p:spPr>
            <a:xfrm>
              <a:off x="4813681"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9" name="矩形 18"/>
            <p:cNvSpPr/>
            <p:nvPr/>
          </p:nvSpPr>
          <p:spPr>
            <a:xfrm>
              <a:off x="5898217"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矩形 19"/>
            <p:cNvSpPr/>
            <p:nvPr/>
          </p:nvSpPr>
          <p:spPr>
            <a:xfrm>
              <a:off x="7037730" y="1412675"/>
              <a:ext cx="1139513" cy="76579"/>
            </a:xfrm>
            <a:prstGeom prst="rect">
              <a:avLst/>
            </a:prstGeom>
            <a:solidFill>
              <a:srgbClr val="8C1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矩形 20"/>
            <p:cNvSpPr/>
            <p:nvPr/>
          </p:nvSpPr>
          <p:spPr>
            <a:xfrm>
              <a:off x="8122266" y="1412676"/>
              <a:ext cx="1139513" cy="76584"/>
            </a:xfrm>
            <a:prstGeom prst="rect">
              <a:avLst/>
            </a:prstGeom>
            <a:solidFill>
              <a:srgbClr val="C527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27" name="矩形 26"/>
          <p:cNvSpPr/>
          <p:nvPr/>
        </p:nvSpPr>
        <p:spPr>
          <a:xfrm>
            <a:off x="0" y="1"/>
            <a:ext cx="5532634" cy="6858000"/>
          </a:xfrm>
          <a:prstGeom prst="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0" name="矩形 29"/>
          <p:cNvSpPr/>
          <p:nvPr/>
        </p:nvSpPr>
        <p:spPr>
          <a:xfrm>
            <a:off x="1186312" y="3786445"/>
            <a:ext cx="3160009" cy="1107996"/>
          </a:xfrm>
          <a:prstGeom prst="rect">
            <a:avLst/>
          </a:prstGeom>
        </p:spPr>
        <p:txBody>
          <a:bodyPr wrap="square">
            <a:spAutoFit/>
          </a:bodyPr>
          <a:lstStyle/>
          <a:p>
            <a:pPr algn="ctr" defTabSz="1219200"/>
            <a:r>
              <a:rPr lang="en-US" altLang="zh-CN"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Part  02</a:t>
            </a:r>
            <a:endParaRPr lang="zh-CN" altLang="en-US" sz="6600" dirty="0">
              <a:ln w="6350">
                <a:noFill/>
              </a:ln>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矩形 12"/>
          <p:cNvSpPr/>
          <p:nvPr/>
        </p:nvSpPr>
        <p:spPr>
          <a:xfrm>
            <a:off x="6098094" y="3569059"/>
            <a:ext cx="1959191" cy="978281"/>
          </a:xfrm>
          <a:prstGeom prst="rect">
            <a:avLst/>
          </a:prstGeom>
        </p:spPr>
        <p:txBody>
          <a:bodyPr wrap="none">
            <a:spAutoFit/>
          </a:bodyPr>
          <a:lstStyle/>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研究方法</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a:p>
            <a:pPr marL="228600" indent="-228600" defTabSz="1219200">
              <a:lnSpc>
                <a:spcPct val="150000"/>
              </a:lnSpc>
              <a:buFont typeface="Wingdings" panose="05000000000000000000" pitchFamily="2" charset="2"/>
              <a:buChar char="ü"/>
            </a:pPr>
            <a:r>
              <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研究方案可行性说明</a:t>
            </a:r>
            <a:endParaRPr lang="zh-CN" altLang="en-US" sz="1335"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矩形 13"/>
          <p:cNvSpPr/>
          <p:nvPr/>
        </p:nvSpPr>
        <p:spPr>
          <a:xfrm>
            <a:off x="7152118" y="2760675"/>
            <a:ext cx="3360373" cy="502766"/>
          </a:xfrm>
          <a:prstGeom prst="rect">
            <a:avLst/>
          </a:prstGeom>
        </p:spPr>
        <p:txBody>
          <a:bodyPr wrap="square">
            <a:spAutoFit/>
          </a:bodyPr>
          <a:lstStyle/>
          <a:p>
            <a:pPr defTabSz="1219200"/>
            <a:r>
              <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rPr>
              <a:t>研究思路与方法</a:t>
            </a:r>
            <a:endParaRPr lang="zh-CN" altLang="en-US" sz="2665" b="1" dirty="0">
              <a:ln w="6350">
                <a:noFill/>
              </a:ln>
              <a:solidFill>
                <a:schemeClr val="bg1">
                  <a:lumMod val="50000"/>
                </a:scheme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31" name="Picture 30" descr="59-南开大学-logo.png"/>
          <p:cNvPicPr>
            <a:picLocks noChangeAspect="1"/>
          </p:cNvPicPr>
          <p:nvPr/>
        </p:nvPicPr>
        <p:blipFill>
          <a:blip r:embed="rId1"/>
          <a:stretch>
            <a:fillRect/>
          </a:stretch>
        </p:blipFill>
        <p:spPr>
          <a:xfrm>
            <a:off x="1823845" y="1608419"/>
            <a:ext cx="2055630" cy="2055630"/>
          </a:xfrm>
          <a:prstGeom prst="rect">
            <a:avLst/>
          </a:prstGeom>
        </p:spPr>
      </p:pic>
      <p:sp>
        <p:nvSpPr>
          <p:cNvPr id="16" name="矩形 15"/>
          <p:cNvSpPr/>
          <p:nvPr/>
        </p:nvSpPr>
        <p:spPr>
          <a:xfrm>
            <a:off x="6098093" y="2442554"/>
            <a:ext cx="1054024" cy="923330"/>
          </a:xfrm>
          <a:prstGeom prst="rect">
            <a:avLst/>
          </a:prstGeom>
        </p:spPr>
        <p:txBody>
          <a:bodyPr wrap="square">
            <a:spAutoFit/>
          </a:bodyPr>
          <a:lstStyle/>
          <a:p>
            <a:pPr algn="ctr" defTabSz="1219200"/>
            <a:r>
              <a:rPr lang="en-US" altLang="zh-CN"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rPr>
              <a:t>02</a:t>
            </a:r>
            <a:endParaRPr lang="zh-CN" altLang="en-US" sz="5400" dirty="0">
              <a:ln w="6350">
                <a:noFill/>
              </a:ln>
              <a:solidFill>
                <a:srgbClr val="FFFFFF">
                  <a:lumMod val="50000"/>
                </a:srgbClr>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13" grpId="0"/>
      <p:bldP spid="14"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element"/>
          <p:cNvSpPr/>
          <p:nvPr/>
        </p:nvSpPr>
        <p:spPr>
          <a:xfrm>
            <a:off x="4878970" y="2366347"/>
            <a:ext cx="2698909" cy="1579742"/>
          </a:xfrm>
          <a:custGeom>
            <a:avLst/>
            <a:gdLst/>
            <a:ahLst/>
            <a:cxnLst>
              <a:cxn ang="0">
                <a:pos x="wd2" y="hd2"/>
              </a:cxn>
              <a:cxn ang="5400000">
                <a:pos x="wd2" y="hd2"/>
              </a:cxn>
              <a:cxn ang="10800000">
                <a:pos x="wd2" y="hd2"/>
              </a:cxn>
              <a:cxn ang="16200000">
                <a:pos x="wd2" y="hd2"/>
              </a:cxn>
            </a:cxnLst>
            <a:rect l="0" t="0" r="r" b="b"/>
            <a:pathLst>
              <a:path w="21600" h="20670" extrusionOk="0">
                <a:moveTo>
                  <a:pt x="0" y="7364"/>
                </a:moveTo>
                <a:lnTo>
                  <a:pt x="4221" y="20670"/>
                </a:lnTo>
                <a:cubicBezTo>
                  <a:pt x="4281" y="18027"/>
                  <a:pt x="5038" y="15556"/>
                  <a:pt x="6297" y="13894"/>
                </a:cubicBezTo>
                <a:cubicBezTo>
                  <a:pt x="7479" y="12333"/>
                  <a:pt x="9001" y="11630"/>
                  <a:pt x="10508" y="11947"/>
                </a:cubicBezTo>
                <a:lnTo>
                  <a:pt x="21600" y="12861"/>
                </a:lnTo>
                <a:cubicBezTo>
                  <a:pt x="19899" y="6224"/>
                  <a:pt x="16234" y="1478"/>
                  <a:pt x="11893" y="289"/>
                </a:cubicBezTo>
                <a:cubicBezTo>
                  <a:pt x="7444" y="-930"/>
                  <a:pt x="2930" y="1756"/>
                  <a:pt x="0" y="7364"/>
                </a:cubicBezTo>
                <a:close/>
              </a:path>
            </a:pathLst>
          </a:custGeom>
          <a:solidFill>
            <a:srgbClr val="A72183"/>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1"/>
          <p:cNvSpPr/>
          <p:nvPr/>
        </p:nvSpPr>
        <p:spPr>
          <a:xfrm>
            <a:off x="4498402" y="3002251"/>
            <a:ext cx="1963568" cy="2536124"/>
          </a:xfrm>
          <a:custGeom>
            <a:avLst/>
            <a:gdLst/>
            <a:ahLst/>
            <a:cxnLst>
              <a:cxn ang="0">
                <a:pos x="wd2" y="hd2"/>
              </a:cxn>
              <a:cxn ang="5400000">
                <a:pos x="wd2" y="hd2"/>
              </a:cxn>
              <a:cxn ang="10800000">
                <a:pos x="wd2" y="hd2"/>
              </a:cxn>
              <a:cxn ang="16200000">
                <a:pos x="wd2" y="hd2"/>
              </a:cxn>
            </a:cxnLst>
            <a:rect l="0" t="0" r="r" b="b"/>
            <a:pathLst>
              <a:path w="20956" h="21600" extrusionOk="0">
                <a:moveTo>
                  <a:pt x="3509" y="0"/>
                </a:moveTo>
                <a:lnTo>
                  <a:pt x="10247" y="10469"/>
                </a:lnTo>
                <a:cubicBezTo>
                  <a:pt x="11074" y="12007"/>
                  <a:pt x="12677" y="13195"/>
                  <a:pt x="14660" y="13739"/>
                </a:cubicBezTo>
                <a:cubicBezTo>
                  <a:pt x="16756" y="14314"/>
                  <a:pt x="19063" y="14114"/>
                  <a:pt x="20956" y="13194"/>
                </a:cubicBezTo>
                <a:lnTo>
                  <a:pt x="14097" y="21600"/>
                </a:lnTo>
                <a:cubicBezTo>
                  <a:pt x="7204" y="20596"/>
                  <a:pt x="1765" y="16355"/>
                  <a:pt x="346" y="10880"/>
                </a:cubicBezTo>
                <a:cubicBezTo>
                  <a:pt x="-644" y="7059"/>
                  <a:pt x="512" y="3083"/>
                  <a:pt x="3509" y="0"/>
                </a:cubicBezTo>
                <a:close/>
              </a:path>
            </a:pathLst>
          </a:custGeom>
          <a:solidFill>
            <a:srgbClr val="A72183"/>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1</a:t>
            </a: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4" name="1"/>
          <p:cNvSpPr/>
          <p:nvPr/>
        </p:nvSpPr>
        <p:spPr>
          <a:xfrm>
            <a:off x="5901446" y="3359041"/>
            <a:ext cx="1792152" cy="2202651"/>
          </a:xfrm>
          <a:custGeom>
            <a:avLst/>
            <a:gdLst/>
            <a:ahLst/>
            <a:cxnLst>
              <a:cxn ang="0">
                <a:pos x="wd2" y="hd2"/>
              </a:cxn>
              <a:cxn ang="5400000">
                <a:pos x="wd2" y="hd2"/>
              </a:cxn>
              <a:cxn ang="10800000">
                <a:pos x="wd2" y="hd2"/>
              </a:cxn>
              <a:cxn ang="16200000">
                <a:pos x="wd2" y="hd2"/>
              </a:cxn>
            </a:cxnLst>
            <a:rect l="0" t="0" r="r" b="b"/>
            <a:pathLst>
              <a:path w="20531" h="21052" extrusionOk="0">
                <a:moveTo>
                  <a:pt x="19386" y="520"/>
                </a:moveTo>
                <a:lnTo>
                  <a:pt x="5965" y="0"/>
                </a:lnTo>
                <a:cubicBezTo>
                  <a:pt x="8250" y="1033"/>
                  <a:pt x="9788" y="2931"/>
                  <a:pt x="10086" y="5085"/>
                </a:cubicBezTo>
                <a:cubicBezTo>
                  <a:pt x="10308" y="6692"/>
                  <a:pt x="9809" y="8309"/>
                  <a:pt x="8686" y="9627"/>
                </a:cubicBezTo>
                <a:lnTo>
                  <a:pt x="0" y="20932"/>
                </a:lnTo>
                <a:cubicBezTo>
                  <a:pt x="6366" y="21600"/>
                  <a:pt x="12685" y="19431"/>
                  <a:pt x="16644" y="15219"/>
                </a:cubicBezTo>
                <a:cubicBezTo>
                  <a:pt x="20562" y="11051"/>
                  <a:pt x="21600" y="5484"/>
                  <a:pt x="19386" y="520"/>
                </a:cubicBezTo>
                <a:close/>
              </a:path>
            </a:pathLst>
          </a:custGeom>
          <a:solidFill>
            <a:srgbClr val="6B1554"/>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5" name="1"/>
          <p:cNvSpPr/>
          <p:nvPr/>
        </p:nvSpPr>
        <p:spPr>
          <a:xfrm>
            <a:off x="5786214" y="3684640"/>
            <a:ext cx="588515" cy="588149"/>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tx1">
              <a:lumMod val="50000"/>
              <a:lumOff val="50000"/>
            </a:schemeClr>
          </a:solidFill>
          <a:ln w="12700">
            <a:miter lim="400000"/>
          </a:ln>
        </p:spPr>
        <p:txBody>
          <a:bodyPr anchor="ctr">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200" b="0" i="0" u="none" strike="noStrike" kern="1200" cap="none" spc="0" normalizeH="0" baseline="0" noProof="0" dirty="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1"/>
          <p:cNvSpPr/>
          <p:nvPr/>
        </p:nvSpPr>
        <p:spPr>
          <a:xfrm>
            <a:off x="5596630" y="2486259"/>
            <a:ext cx="593455" cy="764289"/>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01</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1"/>
          <p:cNvSpPr/>
          <p:nvPr/>
        </p:nvSpPr>
        <p:spPr>
          <a:xfrm>
            <a:off x="6714165" y="3885350"/>
            <a:ext cx="915037" cy="687708"/>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02</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1"/>
          <p:cNvSpPr/>
          <p:nvPr/>
        </p:nvSpPr>
        <p:spPr>
          <a:xfrm>
            <a:off x="4803315" y="4375347"/>
            <a:ext cx="915037" cy="687708"/>
          </a:xfrm>
          <a:prstGeom prst="rect">
            <a:avLst/>
          </a:prstGeom>
          <a:ln w="12700">
            <a:miter lim="400000"/>
          </a:ln>
        </p:spPr>
        <p:txBody>
          <a:bodyPr wrap="none" lIns="90000" tIns="46800" rIns="90000" bIns="46800" anchor="ctr">
            <a:no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03</a:t>
            </a:r>
            <a:endParaRPr kumimoji="0" sz="3200" b="0"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9" name="直接连接符 8"/>
          <p:cNvCxnSpPr/>
          <p:nvPr/>
        </p:nvCxnSpPr>
        <p:spPr>
          <a:xfrm>
            <a:off x="8129748" y="33208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8129748" y="46071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4" name="1"/>
          <p:cNvSpPr/>
          <p:nvPr/>
        </p:nvSpPr>
        <p:spPr bwMode="auto">
          <a:xfrm>
            <a:off x="8129748" y="2165945"/>
            <a:ext cx="1814487" cy="337112"/>
          </a:xfrm>
          <a:prstGeom prst="roundRect">
            <a:avLst>
              <a:gd name="adj" fmla="val 50000"/>
            </a:avLst>
          </a:prstGeom>
          <a:solidFill>
            <a:srgbClr val="A72183"/>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1" name="文本框 30"/>
          <p:cNvSpPr txBox="1"/>
          <p:nvPr/>
        </p:nvSpPr>
        <p:spPr>
          <a:xfrm>
            <a:off x="8195888" y="2158422"/>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2" name="文本框 31"/>
          <p:cNvSpPr txBox="1"/>
          <p:nvPr/>
        </p:nvSpPr>
        <p:spPr>
          <a:xfrm>
            <a:off x="8195888" y="2578453"/>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1"/>
          <p:cNvSpPr/>
          <p:nvPr/>
        </p:nvSpPr>
        <p:spPr bwMode="auto">
          <a:xfrm>
            <a:off x="8129748" y="3461265"/>
            <a:ext cx="1814487" cy="337112"/>
          </a:xfrm>
          <a:prstGeom prst="roundRect">
            <a:avLst>
              <a:gd name="adj" fmla="val 50000"/>
            </a:avLst>
          </a:prstGeom>
          <a:solidFill>
            <a:srgbClr val="6B1554"/>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3" name="文本框 32"/>
          <p:cNvSpPr txBox="1"/>
          <p:nvPr/>
        </p:nvSpPr>
        <p:spPr>
          <a:xfrm>
            <a:off x="8195888" y="3444688"/>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文本框 33"/>
          <p:cNvSpPr txBox="1"/>
          <p:nvPr/>
        </p:nvSpPr>
        <p:spPr>
          <a:xfrm>
            <a:off x="8195888" y="3864719"/>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1"/>
          <p:cNvSpPr/>
          <p:nvPr/>
        </p:nvSpPr>
        <p:spPr bwMode="auto">
          <a:xfrm>
            <a:off x="8129748" y="4737821"/>
            <a:ext cx="1814487" cy="337112"/>
          </a:xfrm>
          <a:prstGeom prst="roundRect">
            <a:avLst>
              <a:gd name="adj" fmla="val 50000"/>
            </a:avLst>
          </a:prstGeom>
          <a:solidFill>
            <a:srgbClr val="A72183"/>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5" name="文本框 34"/>
          <p:cNvSpPr txBox="1"/>
          <p:nvPr/>
        </p:nvSpPr>
        <p:spPr>
          <a:xfrm>
            <a:off x="8195888" y="4730955"/>
            <a:ext cx="2133781" cy="369332"/>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6" name="文本框 35"/>
          <p:cNvSpPr txBox="1"/>
          <p:nvPr/>
        </p:nvSpPr>
        <p:spPr>
          <a:xfrm>
            <a:off x="8195888" y="5150986"/>
            <a:ext cx="2988672" cy="618631"/>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cxnSp>
        <p:nvCxnSpPr>
          <p:cNvPr id="43" name="直接连接符 42"/>
          <p:cNvCxnSpPr/>
          <p:nvPr/>
        </p:nvCxnSpPr>
        <p:spPr>
          <a:xfrm flipH="1">
            <a:off x="1007439" y="3320886"/>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a:off x="1007439" y="4607152"/>
            <a:ext cx="3054812" cy="0"/>
          </a:xfrm>
          <a:prstGeom prst="line">
            <a:avLst/>
          </a:prstGeom>
          <a:ln w="12700" cap="rnd">
            <a:solidFill>
              <a:schemeClr val="bg1">
                <a:lumMod val="75000"/>
              </a:schemeClr>
            </a:solidFill>
            <a:prstDash val="sys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54" name="1"/>
          <p:cNvSpPr/>
          <p:nvPr/>
        </p:nvSpPr>
        <p:spPr bwMode="auto">
          <a:xfrm flipH="1">
            <a:off x="2247764" y="2165945"/>
            <a:ext cx="1814487" cy="337112"/>
          </a:xfrm>
          <a:prstGeom prst="roundRect">
            <a:avLst>
              <a:gd name="adj" fmla="val 50000"/>
            </a:avLst>
          </a:prstGeom>
          <a:solidFill>
            <a:srgbClr val="A72183"/>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5" name="文本框 54"/>
          <p:cNvSpPr txBox="1"/>
          <p:nvPr/>
        </p:nvSpPr>
        <p:spPr>
          <a:xfrm flipH="1">
            <a:off x="1862330" y="2158422"/>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6" name="文本框 55"/>
          <p:cNvSpPr txBox="1"/>
          <p:nvPr/>
        </p:nvSpPr>
        <p:spPr>
          <a:xfrm flipH="1">
            <a:off x="1007439" y="2578453"/>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1" name="1"/>
          <p:cNvSpPr/>
          <p:nvPr/>
        </p:nvSpPr>
        <p:spPr bwMode="auto">
          <a:xfrm flipH="1">
            <a:off x="2247764" y="3461265"/>
            <a:ext cx="1814487" cy="337112"/>
          </a:xfrm>
          <a:prstGeom prst="roundRect">
            <a:avLst>
              <a:gd name="adj" fmla="val 50000"/>
            </a:avLst>
          </a:prstGeom>
          <a:solidFill>
            <a:srgbClr val="6B1554"/>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2" name="文本框 51"/>
          <p:cNvSpPr txBox="1"/>
          <p:nvPr/>
        </p:nvSpPr>
        <p:spPr>
          <a:xfrm flipH="1">
            <a:off x="1862330" y="3444688"/>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3" name="文本框 52"/>
          <p:cNvSpPr txBox="1"/>
          <p:nvPr/>
        </p:nvSpPr>
        <p:spPr>
          <a:xfrm flipH="1">
            <a:off x="1007439" y="3864719"/>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8" name="1"/>
          <p:cNvSpPr/>
          <p:nvPr/>
        </p:nvSpPr>
        <p:spPr bwMode="auto">
          <a:xfrm flipH="1">
            <a:off x="2247764" y="4737821"/>
            <a:ext cx="1814487" cy="337112"/>
          </a:xfrm>
          <a:prstGeom prst="roundRect">
            <a:avLst>
              <a:gd name="adj" fmla="val 50000"/>
            </a:avLst>
          </a:prstGeom>
          <a:solidFill>
            <a:srgbClr val="A72183"/>
          </a:solidFill>
          <a:ln w="38100">
            <a:noFill/>
          </a:ln>
        </p:spPr>
        <p:style>
          <a:lnRef idx="2">
            <a:schemeClr val="dk1"/>
          </a:lnRef>
          <a:fillRef idx="1">
            <a:schemeClr val="lt1"/>
          </a:fillRef>
          <a:effectRef idx="0">
            <a:schemeClr val="dk1"/>
          </a:effectRef>
          <a:fontRef idx="minor">
            <a:schemeClr val="dk1"/>
          </a:fontRef>
        </p:style>
        <p:txBody>
          <a:bodyPr wrap="none" rtlCol="0" anchor="ctr">
            <a:no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US" altLang="zh-CN" sz="16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9" name="文本框 48"/>
          <p:cNvSpPr txBox="1"/>
          <p:nvPr/>
        </p:nvSpPr>
        <p:spPr>
          <a:xfrm flipH="1">
            <a:off x="1862330" y="4730955"/>
            <a:ext cx="2133781" cy="369332"/>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0" name="文本框 49"/>
          <p:cNvSpPr txBox="1"/>
          <p:nvPr/>
        </p:nvSpPr>
        <p:spPr>
          <a:xfrm flipH="1">
            <a:off x="1007439" y="5150986"/>
            <a:ext cx="2988672" cy="618631"/>
          </a:xfrm>
          <a:prstGeom prst="rect">
            <a:avLst/>
          </a:prstGeom>
          <a:noFill/>
        </p:spPr>
        <p:txBody>
          <a:bodyPr wrap="square" rtlCol="0">
            <a:spAutoFit/>
            <a:scene3d>
              <a:camera prst="orthographicFront"/>
              <a:lightRig rig="threePt" dir="t"/>
            </a:scene3d>
            <a:sp3d contourW="12700"/>
          </a:bodyPr>
          <a:lstStyle/>
          <a:p>
            <a:pPr marL="0" marR="0" lvl="0" indent="0" algn="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7"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8"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59"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0"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61" name="文本框 60"/>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63" name="Picture 62" descr="59-南开大学-logo.png"/>
          <p:cNvPicPr>
            <a:picLocks noChangeAspect="1"/>
          </p:cNvPicPr>
          <p:nvPr/>
        </p:nvPicPr>
        <p:blipFill>
          <a:blip r:embed="rId1"/>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93867" y="2374029"/>
            <a:ext cx="1775854" cy="1775851"/>
            <a:chOff x="3193867" y="2374029"/>
            <a:chExt cx="1775854" cy="1775851"/>
          </a:xfrm>
        </p:grpSpPr>
        <p:sp>
          <p:nvSpPr>
            <p:cNvPr id="3" name="íṣḻíďè"/>
            <p:cNvSpPr/>
            <p:nvPr/>
          </p:nvSpPr>
          <p:spPr>
            <a:xfrm>
              <a:off x="3193867"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 name="îşľîḋê"/>
            <p:cNvSpPr/>
            <p:nvPr/>
          </p:nvSpPr>
          <p:spPr>
            <a:xfrm>
              <a:off x="3344262" y="2524423"/>
              <a:ext cx="1475064" cy="1475063"/>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5" name="组合 4"/>
          <p:cNvGrpSpPr/>
          <p:nvPr/>
        </p:nvGrpSpPr>
        <p:grpSpPr>
          <a:xfrm>
            <a:off x="7222277" y="2374029"/>
            <a:ext cx="1775854" cy="1775851"/>
            <a:chOff x="7222277" y="2374029"/>
            <a:chExt cx="1775854" cy="1775851"/>
          </a:xfrm>
        </p:grpSpPr>
        <p:sp>
          <p:nvSpPr>
            <p:cNvPr id="6" name="îṣḷíďê"/>
            <p:cNvSpPr/>
            <p:nvPr/>
          </p:nvSpPr>
          <p:spPr>
            <a:xfrm>
              <a:off x="7222277"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7" name="ïṧļîḍè"/>
            <p:cNvSpPr/>
            <p:nvPr/>
          </p:nvSpPr>
          <p:spPr>
            <a:xfrm>
              <a:off x="7372673" y="2524423"/>
              <a:ext cx="1475064" cy="1475063"/>
            </a:xfrm>
            <a:prstGeom prst="ellipse">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8" name="组合 7"/>
          <p:cNvGrpSpPr/>
          <p:nvPr/>
        </p:nvGrpSpPr>
        <p:grpSpPr>
          <a:xfrm>
            <a:off x="2695714" y="4503170"/>
            <a:ext cx="2772160" cy="957185"/>
            <a:chOff x="3624780" y="2412339"/>
            <a:chExt cx="2772160" cy="957185"/>
          </a:xfrm>
        </p:grpSpPr>
        <p:sp>
          <p:nvSpPr>
            <p:cNvPr id="9" name="文本框 8"/>
            <p:cNvSpPr txBox="1"/>
            <p:nvPr/>
          </p:nvSpPr>
          <p:spPr>
            <a:xfrm>
              <a:off x="394397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0" name="文本框 9"/>
            <p:cNvSpPr txBox="1"/>
            <p:nvPr/>
          </p:nvSpPr>
          <p:spPr>
            <a:xfrm>
              <a:off x="3624780" y="2750893"/>
              <a:ext cx="2772160"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grpSp>
        <p:nvGrpSpPr>
          <p:cNvPr id="11" name="组合 10"/>
          <p:cNvGrpSpPr/>
          <p:nvPr/>
        </p:nvGrpSpPr>
        <p:grpSpPr>
          <a:xfrm>
            <a:off x="6724124" y="4503170"/>
            <a:ext cx="2772160" cy="957185"/>
            <a:chOff x="3624780" y="2412339"/>
            <a:chExt cx="2772160" cy="957185"/>
          </a:xfrm>
        </p:grpSpPr>
        <p:sp>
          <p:nvSpPr>
            <p:cNvPr id="12" name="文本框 11"/>
            <p:cNvSpPr txBox="1"/>
            <p:nvPr/>
          </p:nvSpPr>
          <p:spPr>
            <a:xfrm>
              <a:off x="3943970" y="2412339"/>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标题文字添加</a:t>
              </a:r>
              <a:endParaRPr kumimoji="0" lang="zh-CN" altLang="en-US" sz="1800" b="1" i="0" u="none" strike="noStrike" kern="1200" cap="none" spc="0" normalizeH="0" baseline="0" noProof="0" dirty="0">
                <a:ln>
                  <a:noFill/>
                </a:ln>
                <a:solidFill>
                  <a:srgbClr val="000000">
                    <a:lumMod val="75000"/>
                    <a:lumOff val="2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3" name="文本框 12"/>
            <p:cNvSpPr txBox="1"/>
            <p:nvPr/>
          </p:nvSpPr>
          <p:spPr>
            <a:xfrm>
              <a:off x="3624780" y="2750893"/>
              <a:ext cx="2772160" cy="618631"/>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14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The user can demonstrate on a projector or computer, or presentation and make it film to be used in a wider field</a:t>
              </a:r>
              <a:endParaRPr kumimoji="0" lang="en-US" altLang="zh-CN" sz="1000" b="0" i="0" u="none" strike="noStrike" kern="1200" cap="none" spc="0" normalizeH="0" baseline="0" noProof="0" dirty="0">
                <a:ln>
                  <a:noFill/>
                </a:ln>
                <a:solidFill>
                  <a:srgbClr val="000000">
                    <a:lumMod val="65000"/>
                    <a:lumOff val="35000"/>
                  </a:srgbClr>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grpSp>
      <p:sp>
        <p:nvSpPr>
          <p:cNvPr id="15" name="íṣľíḍê"/>
          <p:cNvSpPr/>
          <p:nvPr/>
        </p:nvSpPr>
        <p:spPr>
          <a:xfrm>
            <a:off x="9236484" y="2374028"/>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6" name="1"/>
          <p:cNvSpPr/>
          <p:nvPr/>
        </p:nvSpPr>
        <p:spPr>
          <a:xfrm>
            <a:off x="9386879" y="2524422"/>
            <a:ext cx="1475064" cy="1475063"/>
          </a:xfrm>
          <a:prstGeom prst="ellipse">
            <a:avLst/>
          </a:prstGeom>
          <a:solidFill>
            <a:srgbClr val="A7218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7" name="ïšḷíḑé"/>
          <p:cNvSpPr/>
          <p:nvPr/>
        </p:nvSpPr>
        <p:spPr bwMode="auto">
          <a:xfrm>
            <a:off x="9917598" y="2848454"/>
            <a:ext cx="413624" cy="370835"/>
          </a:xfrm>
          <a:custGeom>
            <a:avLst/>
            <a:gdLst>
              <a:gd name="T0" fmla="*/ 116 w 400"/>
              <a:gd name="T1" fmla="*/ 224 h 360"/>
              <a:gd name="T2" fmla="*/ 116 w 400"/>
              <a:gd name="T3" fmla="*/ 100 h 360"/>
              <a:gd name="T4" fmla="*/ 40 w 400"/>
              <a:gd name="T5" fmla="*/ 100 h 360"/>
              <a:gd name="T6" fmla="*/ 0 w 400"/>
              <a:gd name="T7" fmla="*/ 140 h 360"/>
              <a:gd name="T8" fmla="*/ 0 w 400"/>
              <a:gd name="T9" fmla="*/ 260 h 360"/>
              <a:gd name="T10" fmla="*/ 40 w 400"/>
              <a:gd name="T11" fmla="*/ 300 h 360"/>
              <a:gd name="T12" fmla="*/ 60 w 400"/>
              <a:gd name="T13" fmla="*/ 300 h 360"/>
              <a:gd name="T14" fmla="*/ 60 w 400"/>
              <a:gd name="T15" fmla="*/ 360 h 360"/>
              <a:gd name="T16" fmla="*/ 120 w 400"/>
              <a:gd name="T17" fmla="*/ 300 h 360"/>
              <a:gd name="T18" fmla="*/ 220 w 400"/>
              <a:gd name="T19" fmla="*/ 300 h 360"/>
              <a:gd name="T20" fmla="*/ 260 w 400"/>
              <a:gd name="T21" fmla="*/ 260 h 360"/>
              <a:gd name="T22" fmla="*/ 260 w 400"/>
              <a:gd name="T23" fmla="*/ 223 h 360"/>
              <a:gd name="T24" fmla="*/ 256 w 400"/>
              <a:gd name="T25" fmla="*/ 224 h 360"/>
              <a:gd name="T26" fmla="*/ 116 w 400"/>
              <a:gd name="T27" fmla="*/ 224 h 360"/>
              <a:gd name="T28" fmla="*/ 360 w 400"/>
              <a:gd name="T29" fmla="*/ 0 h 360"/>
              <a:gd name="T30" fmla="*/ 180 w 400"/>
              <a:gd name="T31" fmla="*/ 0 h 360"/>
              <a:gd name="T32" fmla="*/ 140 w 400"/>
              <a:gd name="T33" fmla="*/ 40 h 360"/>
              <a:gd name="T34" fmla="*/ 140 w 400"/>
              <a:gd name="T35" fmla="*/ 200 h 360"/>
              <a:gd name="T36" fmla="*/ 280 w 400"/>
              <a:gd name="T37" fmla="*/ 200 h 360"/>
              <a:gd name="T38" fmla="*/ 340 w 400"/>
              <a:gd name="T39" fmla="*/ 260 h 360"/>
              <a:gd name="T40" fmla="*/ 340 w 400"/>
              <a:gd name="T41" fmla="*/ 200 h 360"/>
              <a:gd name="T42" fmla="*/ 360 w 400"/>
              <a:gd name="T43" fmla="*/ 200 h 360"/>
              <a:gd name="T44" fmla="*/ 400 w 400"/>
              <a:gd name="T45" fmla="*/ 160 h 360"/>
              <a:gd name="T46" fmla="*/ 400 w 400"/>
              <a:gd name="T47" fmla="*/ 40 h 360"/>
              <a:gd name="T48" fmla="*/ 360 w 400"/>
              <a:gd name="T4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0" h="360">
                <a:moveTo>
                  <a:pt x="116" y="224"/>
                </a:moveTo>
                <a:cubicBezTo>
                  <a:pt x="116" y="100"/>
                  <a:pt x="116" y="100"/>
                  <a:pt x="116" y="100"/>
                </a:cubicBezTo>
                <a:cubicBezTo>
                  <a:pt x="40" y="100"/>
                  <a:pt x="40" y="100"/>
                  <a:pt x="40" y="100"/>
                </a:cubicBezTo>
                <a:cubicBezTo>
                  <a:pt x="18" y="100"/>
                  <a:pt x="0" y="118"/>
                  <a:pt x="0" y="140"/>
                </a:cubicBezTo>
                <a:cubicBezTo>
                  <a:pt x="0" y="260"/>
                  <a:pt x="0" y="260"/>
                  <a:pt x="0" y="260"/>
                </a:cubicBezTo>
                <a:cubicBezTo>
                  <a:pt x="0" y="282"/>
                  <a:pt x="18" y="300"/>
                  <a:pt x="40" y="300"/>
                </a:cubicBezTo>
                <a:cubicBezTo>
                  <a:pt x="60" y="300"/>
                  <a:pt x="60" y="300"/>
                  <a:pt x="60" y="300"/>
                </a:cubicBezTo>
                <a:cubicBezTo>
                  <a:pt x="60" y="360"/>
                  <a:pt x="60" y="360"/>
                  <a:pt x="60" y="360"/>
                </a:cubicBezTo>
                <a:cubicBezTo>
                  <a:pt x="120" y="300"/>
                  <a:pt x="120" y="300"/>
                  <a:pt x="120" y="300"/>
                </a:cubicBezTo>
                <a:cubicBezTo>
                  <a:pt x="220" y="300"/>
                  <a:pt x="220" y="300"/>
                  <a:pt x="220" y="300"/>
                </a:cubicBezTo>
                <a:cubicBezTo>
                  <a:pt x="242" y="300"/>
                  <a:pt x="260" y="282"/>
                  <a:pt x="260" y="260"/>
                </a:cubicBezTo>
                <a:cubicBezTo>
                  <a:pt x="260" y="223"/>
                  <a:pt x="260" y="223"/>
                  <a:pt x="260" y="223"/>
                </a:cubicBezTo>
                <a:cubicBezTo>
                  <a:pt x="258" y="224"/>
                  <a:pt x="257" y="224"/>
                  <a:pt x="256" y="224"/>
                </a:cubicBezTo>
                <a:lnTo>
                  <a:pt x="116" y="224"/>
                </a:lnTo>
                <a:close/>
                <a:moveTo>
                  <a:pt x="360" y="0"/>
                </a:moveTo>
                <a:cubicBezTo>
                  <a:pt x="180" y="0"/>
                  <a:pt x="180" y="0"/>
                  <a:pt x="180" y="0"/>
                </a:cubicBezTo>
                <a:cubicBezTo>
                  <a:pt x="158" y="0"/>
                  <a:pt x="140" y="18"/>
                  <a:pt x="140" y="40"/>
                </a:cubicBezTo>
                <a:cubicBezTo>
                  <a:pt x="140" y="200"/>
                  <a:pt x="140" y="200"/>
                  <a:pt x="140" y="200"/>
                </a:cubicBezTo>
                <a:cubicBezTo>
                  <a:pt x="280" y="200"/>
                  <a:pt x="280" y="200"/>
                  <a:pt x="280" y="200"/>
                </a:cubicBezTo>
                <a:cubicBezTo>
                  <a:pt x="340" y="260"/>
                  <a:pt x="340" y="260"/>
                  <a:pt x="340" y="260"/>
                </a:cubicBezTo>
                <a:cubicBezTo>
                  <a:pt x="340" y="200"/>
                  <a:pt x="340" y="200"/>
                  <a:pt x="340" y="200"/>
                </a:cubicBezTo>
                <a:cubicBezTo>
                  <a:pt x="360" y="200"/>
                  <a:pt x="360" y="200"/>
                  <a:pt x="360" y="200"/>
                </a:cubicBezTo>
                <a:cubicBezTo>
                  <a:pt x="382" y="200"/>
                  <a:pt x="400" y="182"/>
                  <a:pt x="400" y="160"/>
                </a:cubicBezTo>
                <a:cubicBezTo>
                  <a:pt x="400" y="40"/>
                  <a:pt x="400" y="40"/>
                  <a:pt x="400" y="40"/>
                </a:cubicBezTo>
                <a:cubicBezTo>
                  <a:pt x="400" y="18"/>
                  <a:pt x="382" y="0"/>
                  <a:pt x="360" y="0"/>
                </a:cubicBez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18" name="文本框 17"/>
          <p:cNvSpPr txBox="1"/>
          <p:nvPr/>
        </p:nvSpPr>
        <p:spPr>
          <a:xfrm>
            <a:off x="9358270"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0" name="išḻïďè"/>
          <p:cNvSpPr/>
          <p:nvPr/>
        </p:nvSpPr>
        <p:spPr>
          <a:xfrm>
            <a:off x="5208072" y="2374028"/>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1" name="1"/>
          <p:cNvSpPr/>
          <p:nvPr/>
        </p:nvSpPr>
        <p:spPr>
          <a:xfrm>
            <a:off x="5358468" y="2524422"/>
            <a:ext cx="1475064" cy="1475063"/>
          </a:xfrm>
          <a:prstGeom prst="ellipse">
            <a:avLst/>
          </a:prstGeom>
          <a:solidFill>
            <a:srgbClr val="A7218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2" name="işļîďè"/>
          <p:cNvSpPr/>
          <p:nvPr/>
        </p:nvSpPr>
        <p:spPr bwMode="auto">
          <a:xfrm>
            <a:off x="5797105" y="2775566"/>
            <a:ext cx="597789" cy="450879"/>
          </a:xfrm>
          <a:custGeom>
            <a:avLst/>
            <a:gdLst>
              <a:gd name="T0" fmla="*/ 69 w 406"/>
              <a:gd name="T1" fmla="*/ 199 h 306"/>
              <a:gd name="T2" fmla="*/ 129 w 406"/>
              <a:gd name="T3" fmla="*/ 270 h 306"/>
              <a:gd name="T4" fmla="*/ 203 w 406"/>
              <a:gd name="T5" fmla="*/ 306 h 306"/>
              <a:gd name="T6" fmla="*/ 275 w 406"/>
              <a:gd name="T7" fmla="*/ 272 h 306"/>
              <a:gd name="T8" fmla="*/ 313 w 406"/>
              <a:gd name="T9" fmla="*/ 212 h 306"/>
              <a:gd name="T10" fmla="*/ 203 w 406"/>
              <a:gd name="T11" fmla="*/ 266 h 306"/>
              <a:gd name="T12" fmla="*/ 69 w 406"/>
              <a:gd name="T13" fmla="*/ 199 h 306"/>
              <a:gd name="T14" fmla="*/ 393 w 406"/>
              <a:gd name="T15" fmla="*/ 101 h 306"/>
              <a:gd name="T16" fmla="*/ 226 w 406"/>
              <a:gd name="T17" fmla="*/ 7 h 306"/>
              <a:gd name="T18" fmla="*/ 179 w 406"/>
              <a:gd name="T19" fmla="*/ 7 h 306"/>
              <a:gd name="T20" fmla="*/ 13 w 406"/>
              <a:gd name="T21" fmla="*/ 101 h 306"/>
              <a:gd name="T22" fmla="*/ 13 w 406"/>
              <a:gd name="T23" fmla="*/ 127 h 306"/>
              <a:gd name="T24" fmla="*/ 179 w 406"/>
              <a:gd name="T25" fmla="*/ 220 h 306"/>
              <a:gd name="T26" fmla="*/ 226 w 406"/>
              <a:gd name="T27" fmla="*/ 220 h 306"/>
              <a:gd name="T28" fmla="*/ 334 w 406"/>
              <a:gd name="T29" fmla="*/ 160 h 306"/>
              <a:gd name="T30" fmla="*/ 217 w 406"/>
              <a:gd name="T31" fmla="*/ 133 h 306"/>
              <a:gd name="T32" fmla="*/ 203 w 406"/>
              <a:gd name="T33" fmla="*/ 135 h 306"/>
              <a:gd name="T34" fmla="*/ 165 w 406"/>
              <a:gd name="T35" fmla="*/ 112 h 306"/>
              <a:gd name="T36" fmla="*/ 203 w 406"/>
              <a:gd name="T37" fmla="*/ 89 h 306"/>
              <a:gd name="T38" fmla="*/ 238 w 406"/>
              <a:gd name="T39" fmla="*/ 104 h 306"/>
              <a:gd name="T40" fmla="*/ 362 w 406"/>
              <a:gd name="T41" fmla="*/ 145 h 306"/>
              <a:gd name="T42" fmla="*/ 393 w 406"/>
              <a:gd name="T43" fmla="*/ 127 h 306"/>
              <a:gd name="T44" fmla="*/ 393 w 406"/>
              <a:gd name="T45" fmla="*/ 101 h 306"/>
              <a:gd name="T46" fmla="*/ 342 w 406"/>
              <a:gd name="T47" fmla="*/ 277 h 306"/>
              <a:gd name="T48" fmla="*/ 370 w 406"/>
              <a:gd name="T49" fmla="*/ 275 h 306"/>
              <a:gd name="T50" fmla="*/ 362 w 406"/>
              <a:gd name="T51" fmla="*/ 145 h 306"/>
              <a:gd name="T52" fmla="*/ 334 w 406"/>
              <a:gd name="T53" fmla="*/ 160 h 306"/>
              <a:gd name="T54" fmla="*/ 342 w 406"/>
              <a:gd name="T55" fmla="*/ 277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306">
                <a:moveTo>
                  <a:pt x="69" y="199"/>
                </a:moveTo>
                <a:cubicBezTo>
                  <a:pt x="78" y="236"/>
                  <a:pt x="90" y="253"/>
                  <a:pt x="129" y="270"/>
                </a:cubicBezTo>
                <a:cubicBezTo>
                  <a:pt x="169" y="287"/>
                  <a:pt x="187" y="306"/>
                  <a:pt x="203" y="306"/>
                </a:cubicBezTo>
                <a:cubicBezTo>
                  <a:pt x="218" y="306"/>
                  <a:pt x="236" y="289"/>
                  <a:pt x="275" y="272"/>
                </a:cubicBezTo>
                <a:cubicBezTo>
                  <a:pt x="314" y="255"/>
                  <a:pt x="304" y="250"/>
                  <a:pt x="313" y="212"/>
                </a:cubicBezTo>
                <a:cubicBezTo>
                  <a:pt x="203" y="266"/>
                  <a:pt x="203" y="266"/>
                  <a:pt x="203" y="266"/>
                </a:cubicBezTo>
                <a:lnTo>
                  <a:pt x="69" y="199"/>
                </a:lnTo>
                <a:close/>
                <a:moveTo>
                  <a:pt x="393" y="101"/>
                </a:moveTo>
                <a:cubicBezTo>
                  <a:pt x="226" y="7"/>
                  <a:pt x="226" y="7"/>
                  <a:pt x="226" y="7"/>
                </a:cubicBezTo>
                <a:cubicBezTo>
                  <a:pt x="213" y="0"/>
                  <a:pt x="192" y="0"/>
                  <a:pt x="179" y="7"/>
                </a:cubicBezTo>
                <a:cubicBezTo>
                  <a:pt x="13" y="101"/>
                  <a:pt x="13" y="101"/>
                  <a:pt x="13" y="101"/>
                </a:cubicBezTo>
                <a:cubicBezTo>
                  <a:pt x="0" y="108"/>
                  <a:pt x="0" y="120"/>
                  <a:pt x="13" y="127"/>
                </a:cubicBezTo>
                <a:cubicBezTo>
                  <a:pt x="179" y="220"/>
                  <a:pt x="179" y="220"/>
                  <a:pt x="179" y="220"/>
                </a:cubicBezTo>
                <a:cubicBezTo>
                  <a:pt x="192" y="228"/>
                  <a:pt x="213" y="228"/>
                  <a:pt x="226" y="220"/>
                </a:cubicBezTo>
                <a:cubicBezTo>
                  <a:pt x="334" y="160"/>
                  <a:pt x="334" y="160"/>
                  <a:pt x="334" y="160"/>
                </a:cubicBezTo>
                <a:cubicBezTo>
                  <a:pt x="217" y="133"/>
                  <a:pt x="217" y="133"/>
                  <a:pt x="217" y="133"/>
                </a:cubicBezTo>
                <a:cubicBezTo>
                  <a:pt x="213" y="134"/>
                  <a:pt x="208" y="135"/>
                  <a:pt x="203" y="135"/>
                </a:cubicBezTo>
                <a:cubicBezTo>
                  <a:pt x="182" y="135"/>
                  <a:pt x="165" y="124"/>
                  <a:pt x="165" y="112"/>
                </a:cubicBezTo>
                <a:cubicBezTo>
                  <a:pt x="165" y="99"/>
                  <a:pt x="182" y="89"/>
                  <a:pt x="203" y="89"/>
                </a:cubicBezTo>
                <a:cubicBezTo>
                  <a:pt x="219" y="89"/>
                  <a:pt x="233" y="95"/>
                  <a:pt x="238" y="104"/>
                </a:cubicBezTo>
                <a:cubicBezTo>
                  <a:pt x="362" y="145"/>
                  <a:pt x="362" y="145"/>
                  <a:pt x="362" y="145"/>
                </a:cubicBezTo>
                <a:cubicBezTo>
                  <a:pt x="393" y="127"/>
                  <a:pt x="393" y="127"/>
                  <a:pt x="393" y="127"/>
                </a:cubicBezTo>
                <a:cubicBezTo>
                  <a:pt x="406" y="120"/>
                  <a:pt x="406" y="108"/>
                  <a:pt x="393" y="101"/>
                </a:cubicBezTo>
                <a:close/>
                <a:moveTo>
                  <a:pt x="342" y="277"/>
                </a:moveTo>
                <a:cubicBezTo>
                  <a:pt x="341" y="285"/>
                  <a:pt x="368" y="298"/>
                  <a:pt x="370" y="275"/>
                </a:cubicBezTo>
                <a:cubicBezTo>
                  <a:pt x="382" y="174"/>
                  <a:pt x="362" y="145"/>
                  <a:pt x="362" y="145"/>
                </a:cubicBezTo>
                <a:cubicBezTo>
                  <a:pt x="334" y="160"/>
                  <a:pt x="334" y="160"/>
                  <a:pt x="334" y="160"/>
                </a:cubicBezTo>
                <a:cubicBezTo>
                  <a:pt x="334" y="160"/>
                  <a:pt x="358" y="183"/>
                  <a:pt x="342" y="277"/>
                </a:cubicBez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3" name="文本框 22"/>
          <p:cNvSpPr txBox="1"/>
          <p:nvPr/>
        </p:nvSpPr>
        <p:spPr>
          <a:xfrm>
            <a:off x="5358468"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5" name="1"/>
          <p:cNvSpPr/>
          <p:nvPr/>
        </p:nvSpPr>
        <p:spPr>
          <a:xfrm>
            <a:off x="1179662" y="2374029"/>
            <a:ext cx="1775854" cy="1775851"/>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6" name="1"/>
          <p:cNvSpPr/>
          <p:nvPr/>
        </p:nvSpPr>
        <p:spPr>
          <a:xfrm>
            <a:off x="1330057" y="2524423"/>
            <a:ext cx="1475064" cy="1475063"/>
          </a:xfrm>
          <a:prstGeom prst="ellipse">
            <a:avLst/>
          </a:prstGeom>
          <a:solidFill>
            <a:srgbClr val="A7218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7" name="1"/>
          <p:cNvSpPr/>
          <p:nvPr/>
        </p:nvSpPr>
        <p:spPr bwMode="auto">
          <a:xfrm>
            <a:off x="1807039" y="2736520"/>
            <a:ext cx="521101" cy="489925"/>
          </a:xfrm>
          <a:custGeom>
            <a:avLst/>
            <a:gdLst>
              <a:gd name="T0" fmla="*/ 344 w 402"/>
              <a:gd name="T1" fmla="*/ 125 h 382"/>
              <a:gd name="T2" fmla="*/ 303 w 402"/>
              <a:gd name="T3" fmla="*/ 13 h 382"/>
              <a:gd name="T4" fmla="*/ 284 w 402"/>
              <a:gd name="T5" fmla="*/ 3 h 382"/>
              <a:gd name="T6" fmla="*/ 12 w 402"/>
              <a:gd name="T7" fmla="*/ 102 h 382"/>
              <a:gd name="T8" fmla="*/ 3 w 402"/>
              <a:gd name="T9" fmla="*/ 122 h 382"/>
              <a:gd name="T10" fmla="*/ 46 w 402"/>
              <a:gd name="T11" fmla="*/ 241 h 382"/>
              <a:gd name="T12" fmla="*/ 46 w 402"/>
              <a:gd name="T13" fmla="*/ 177 h 382"/>
              <a:gd name="T14" fmla="*/ 97 w 402"/>
              <a:gd name="T15" fmla="*/ 125 h 382"/>
              <a:gd name="T16" fmla="*/ 169 w 402"/>
              <a:gd name="T17" fmla="*/ 125 h 382"/>
              <a:gd name="T18" fmla="*/ 255 w 402"/>
              <a:gd name="T19" fmla="*/ 65 h 382"/>
              <a:gd name="T20" fmla="*/ 304 w 402"/>
              <a:gd name="T21" fmla="*/ 125 h 382"/>
              <a:gd name="T22" fmla="*/ 344 w 402"/>
              <a:gd name="T23" fmla="*/ 125 h 382"/>
              <a:gd name="T24" fmla="*/ 387 w 402"/>
              <a:gd name="T25" fmla="*/ 161 h 382"/>
              <a:gd name="T26" fmla="*/ 97 w 402"/>
              <a:gd name="T27" fmla="*/ 161 h 382"/>
              <a:gd name="T28" fmla="*/ 82 w 402"/>
              <a:gd name="T29" fmla="*/ 177 h 382"/>
              <a:gd name="T30" fmla="*/ 82 w 402"/>
              <a:gd name="T31" fmla="*/ 366 h 382"/>
              <a:gd name="T32" fmla="*/ 97 w 402"/>
              <a:gd name="T33" fmla="*/ 382 h 382"/>
              <a:gd name="T34" fmla="*/ 387 w 402"/>
              <a:gd name="T35" fmla="*/ 382 h 382"/>
              <a:gd name="T36" fmla="*/ 402 w 402"/>
              <a:gd name="T37" fmla="*/ 366 h 382"/>
              <a:gd name="T38" fmla="*/ 402 w 402"/>
              <a:gd name="T39" fmla="*/ 177 h 382"/>
              <a:gd name="T40" fmla="*/ 387 w 402"/>
              <a:gd name="T41" fmla="*/ 161 h 382"/>
              <a:gd name="T42" fmla="*/ 364 w 402"/>
              <a:gd name="T43" fmla="*/ 342 h 382"/>
              <a:gd name="T44" fmla="*/ 125 w 402"/>
              <a:gd name="T45" fmla="*/ 342 h 382"/>
              <a:gd name="T46" fmla="*/ 125 w 402"/>
              <a:gd name="T47" fmla="*/ 307 h 382"/>
              <a:gd name="T48" fmla="*/ 161 w 402"/>
              <a:gd name="T49" fmla="*/ 222 h 382"/>
              <a:gd name="T50" fmla="*/ 217 w 402"/>
              <a:gd name="T51" fmla="*/ 290 h 382"/>
              <a:gd name="T52" fmla="*/ 269 w 402"/>
              <a:gd name="T53" fmla="*/ 237 h 382"/>
              <a:gd name="T54" fmla="*/ 336 w 402"/>
              <a:gd name="T55" fmla="*/ 213 h 382"/>
              <a:gd name="T56" fmla="*/ 364 w 402"/>
              <a:gd name="T57" fmla="*/ 277 h 382"/>
              <a:gd name="T58" fmla="*/ 364 w 402"/>
              <a:gd name="T59" fmla="*/ 34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2" h="382">
                <a:moveTo>
                  <a:pt x="344" y="125"/>
                </a:moveTo>
                <a:cubicBezTo>
                  <a:pt x="303" y="13"/>
                  <a:pt x="303" y="13"/>
                  <a:pt x="303" y="13"/>
                </a:cubicBezTo>
                <a:cubicBezTo>
                  <a:pt x="300" y="4"/>
                  <a:pt x="291" y="0"/>
                  <a:pt x="284" y="3"/>
                </a:cubicBezTo>
                <a:cubicBezTo>
                  <a:pt x="12" y="102"/>
                  <a:pt x="12" y="102"/>
                  <a:pt x="12" y="102"/>
                </a:cubicBezTo>
                <a:cubicBezTo>
                  <a:pt x="4" y="105"/>
                  <a:pt x="0" y="114"/>
                  <a:pt x="3" y="122"/>
                </a:cubicBezTo>
                <a:cubicBezTo>
                  <a:pt x="46" y="241"/>
                  <a:pt x="46" y="241"/>
                  <a:pt x="46" y="241"/>
                </a:cubicBezTo>
                <a:cubicBezTo>
                  <a:pt x="46" y="177"/>
                  <a:pt x="46" y="177"/>
                  <a:pt x="46" y="177"/>
                </a:cubicBezTo>
                <a:cubicBezTo>
                  <a:pt x="46" y="149"/>
                  <a:pt x="69" y="125"/>
                  <a:pt x="97" y="125"/>
                </a:cubicBezTo>
                <a:cubicBezTo>
                  <a:pt x="169" y="125"/>
                  <a:pt x="169" y="125"/>
                  <a:pt x="169" y="125"/>
                </a:cubicBezTo>
                <a:cubicBezTo>
                  <a:pt x="255" y="65"/>
                  <a:pt x="255" y="65"/>
                  <a:pt x="255" y="65"/>
                </a:cubicBezTo>
                <a:cubicBezTo>
                  <a:pt x="304" y="125"/>
                  <a:pt x="304" y="125"/>
                  <a:pt x="304" y="125"/>
                </a:cubicBezTo>
                <a:lnTo>
                  <a:pt x="344" y="125"/>
                </a:lnTo>
                <a:close/>
                <a:moveTo>
                  <a:pt x="387" y="161"/>
                </a:moveTo>
                <a:cubicBezTo>
                  <a:pt x="97" y="161"/>
                  <a:pt x="97" y="161"/>
                  <a:pt x="97" y="161"/>
                </a:cubicBezTo>
                <a:cubicBezTo>
                  <a:pt x="89" y="161"/>
                  <a:pt x="82" y="169"/>
                  <a:pt x="82" y="177"/>
                </a:cubicBezTo>
                <a:cubicBezTo>
                  <a:pt x="82" y="366"/>
                  <a:pt x="82" y="366"/>
                  <a:pt x="82" y="366"/>
                </a:cubicBezTo>
                <a:cubicBezTo>
                  <a:pt x="82" y="375"/>
                  <a:pt x="89" y="382"/>
                  <a:pt x="97" y="382"/>
                </a:cubicBezTo>
                <a:cubicBezTo>
                  <a:pt x="387" y="382"/>
                  <a:pt x="387" y="382"/>
                  <a:pt x="387" y="382"/>
                </a:cubicBezTo>
                <a:cubicBezTo>
                  <a:pt x="395" y="382"/>
                  <a:pt x="402" y="375"/>
                  <a:pt x="402" y="366"/>
                </a:cubicBezTo>
                <a:cubicBezTo>
                  <a:pt x="402" y="177"/>
                  <a:pt x="402" y="177"/>
                  <a:pt x="402" y="177"/>
                </a:cubicBezTo>
                <a:cubicBezTo>
                  <a:pt x="402" y="169"/>
                  <a:pt x="395" y="161"/>
                  <a:pt x="387" y="161"/>
                </a:cubicBezTo>
                <a:close/>
                <a:moveTo>
                  <a:pt x="364" y="342"/>
                </a:moveTo>
                <a:cubicBezTo>
                  <a:pt x="125" y="342"/>
                  <a:pt x="125" y="342"/>
                  <a:pt x="125" y="342"/>
                </a:cubicBezTo>
                <a:cubicBezTo>
                  <a:pt x="125" y="307"/>
                  <a:pt x="125" y="307"/>
                  <a:pt x="125" y="307"/>
                </a:cubicBezTo>
                <a:cubicBezTo>
                  <a:pt x="161" y="222"/>
                  <a:pt x="161" y="222"/>
                  <a:pt x="161" y="222"/>
                </a:cubicBezTo>
                <a:cubicBezTo>
                  <a:pt x="217" y="290"/>
                  <a:pt x="217" y="290"/>
                  <a:pt x="217" y="290"/>
                </a:cubicBezTo>
                <a:cubicBezTo>
                  <a:pt x="269" y="237"/>
                  <a:pt x="269" y="237"/>
                  <a:pt x="269" y="237"/>
                </a:cubicBezTo>
                <a:cubicBezTo>
                  <a:pt x="336" y="213"/>
                  <a:pt x="336" y="213"/>
                  <a:pt x="336" y="213"/>
                </a:cubicBezTo>
                <a:cubicBezTo>
                  <a:pt x="364" y="277"/>
                  <a:pt x="364" y="277"/>
                  <a:pt x="364" y="277"/>
                </a:cubicBezTo>
                <a:lnTo>
                  <a:pt x="364" y="342"/>
                </a:lnTo>
                <a:close/>
              </a:path>
            </a:pathLst>
          </a:custGeom>
          <a:solidFill>
            <a:schemeClr val="bg2"/>
          </a:solidFill>
          <a:ln>
            <a:noFill/>
          </a:ln>
          <a:effec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800" b="0" i="0" u="none" strike="noStrike" kern="1200" cap="none" spc="0" normalizeH="0" baseline="0" noProof="0">
              <a:ln>
                <a:noFill/>
              </a:ln>
              <a:solidFill>
                <a:srgbClr val="000000"/>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28" name="文本框 27"/>
          <p:cNvSpPr txBox="1"/>
          <p:nvPr/>
        </p:nvSpPr>
        <p:spPr>
          <a:xfrm>
            <a:off x="1301447" y="3369683"/>
            <a:ext cx="1503674" cy="369332"/>
          </a:xfrm>
          <a:prstGeom prst="rect">
            <a:avLst/>
          </a:prstGeom>
          <a:noFill/>
        </p:spPr>
        <p:txBody>
          <a:bodyPr wrap="square" rtlCol="0">
            <a:spAutoFit/>
            <a:scene3d>
              <a:camera prst="orthographicFront"/>
              <a:lightRig rig="threePt" dir="t"/>
            </a:scene3d>
            <a:sp3d contourW="12700"/>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rPr>
              <a:t>文字添加</a:t>
            </a:r>
            <a:endParaRPr kumimoji="0" lang="zh-CN" altLang="en-US" sz="1800" b="1" i="0" u="none" strike="noStrike" kern="1200" cap="none" spc="0" normalizeH="0" baseline="0" noProof="0" dirty="0">
              <a:ln>
                <a:noFill/>
              </a:ln>
              <a:solidFill>
                <a:srgbClr val="FFFFFF"/>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34" name="标题 1"/>
          <p:cNvSpPr txBox="1"/>
          <p:nvPr/>
        </p:nvSpPr>
        <p:spPr>
          <a:xfrm>
            <a:off x="0" y="528638"/>
            <a:ext cx="4691063" cy="6492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一、研究背景</a:t>
            </a:r>
            <a:endParaRPr lang="zh-CN" altLang="zh-CN" sz="2800" b="1">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0" name="五边形 8"/>
          <p:cNvSpPr>
            <a:spLocks noChangeArrowheads="1"/>
          </p:cNvSpPr>
          <p:nvPr/>
        </p:nvSpPr>
        <p:spPr bwMode="auto">
          <a:xfrm>
            <a:off x="0" y="501650"/>
            <a:ext cx="4691063" cy="661988"/>
          </a:xfrm>
          <a:prstGeom prst="homePlate">
            <a:avLst>
              <a:gd name="adj" fmla="val 45226"/>
            </a:avLst>
          </a:prstGeom>
          <a:solidFill>
            <a:srgbClr val="8C1B6E"/>
          </a:solidFill>
          <a:ln w="12700" cmpd="sng">
            <a:noFill/>
            <a:miter lim="800000"/>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solidFill>
                <a:srgbClr val="FFFFFF"/>
              </a:solidFill>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1" name="燕尾形 9"/>
          <p:cNvSpPr>
            <a:spLocks noChangeArrowheads="1"/>
          </p:cNvSpPr>
          <p:nvPr/>
        </p:nvSpPr>
        <p:spPr bwMode="auto">
          <a:xfrm>
            <a:off x="187325" y="639763"/>
            <a:ext cx="312738" cy="384175"/>
          </a:xfrm>
          <a:prstGeom prst="chevron">
            <a:avLst>
              <a:gd name="adj" fmla="val 50000"/>
            </a:avLst>
          </a:prstGeom>
          <a:solidFill>
            <a:srgbClr val="D42AA7"/>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2" name="燕尾形 10"/>
          <p:cNvSpPr>
            <a:spLocks noChangeArrowheads="1"/>
          </p:cNvSpPr>
          <p:nvPr/>
        </p:nvSpPr>
        <p:spPr bwMode="auto">
          <a:xfrm>
            <a:off x="461963" y="639763"/>
            <a:ext cx="312737" cy="384175"/>
          </a:xfrm>
          <a:prstGeom prst="chevron">
            <a:avLst>
              <a:gd name="adj" fmla="val 50000"/>
            </a:avLst>
          </a:prstGeom>
          <a:solidFill>
            <a:schemeClr val="bg1"/>
          </a:solidFill>
          <a:ln>
            <a:noFill/>
          </a:ln>
        </p:spPr>
        <p:txBody>
          <a:bodyPr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gn="ctr" eaLnBrk="1" hangingPunct="1">
              <a:buFont typeface="Arial" panose="020B0604020202020204" pitchFamily="34" charset="0"/>
              <a:buNone/>
              <a:defRPr/>
            </a:pPr>
            <a:endParaRPr lang="zh-CN" altLang="en-US">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sp>
        <p:nvSpPr>
          <p:cNvPr id="43" name="文本框 42"/>
          <p:cNvSpPr txBox="1"/>
          <p:nvPr/>
        </p:nvSpPr>
        <p:spPr>
          <a:xfrm>
            <a:off x="993276" y="565855"/>
            <a:ext cx="4198105" cy="523220"/>
          </a:xfrm>
          <a:prstGeom prst="rect">
            <a:avLst/>
          </a:prstGeom>
          <a:noFill/>
        </p:spPr>
        <p:txBody>
          <a:bodyPr wrap="square" rtlCol="0">
            <a:spAutoFit/>
            <a:scene3d>
              <a:camera prst="orthographicFront"/>
              <a:lightRig rig="threePt" dir="t"/>
            </a:scene3d>
            <a:sp3d contourW="12700"/>
          </a:bodyPr>
          <a:lstStyle/>
          <a:p>
            <a:pPr marL="0" marR="0" lvl="0" indent="0" algn="l" defTabSz="457200" rtl="0" eaLnBrk="1" fontAlgn="auto" latinLnBrk="0" hangingPunct="1">
              <a:lnSpc>
                <a:spcPct val="100000"/>
              </a:lnSpc>
              <a:spcBef>
                <a:spcPts val="0"/>
              </a:spcBef>
              <a:spcAft>
                <a:spcPts val="0"/>
              </a:spcAft>
              <a:buClrTx/>
              <a:buSzTx/>
              <a:buFontTx/>
              <a:buNone/>
              <a:defRPr/>
            </a:pPr>
            <a:r>
              <a:rPr lang="zh-CN" altLang="en-US" sz="2800" b="1" dirty="0">
                <a:solidFill>
                  <a:schemeClr val="bg1"/>
                </a:solidFill>
                <a:latin typeface="思源黑体 Light" panose="020B0300000000000000" pitchFamily="34" charset="-122"/>
                <a:ea typeface="思源黑体 CN Light" panose="020B0300000000000000" pitchFamily="34" charset="-122"/>
                <a:sym typeface="思源黑体 Light" panose="020B0300000000000000" pitchFamily="34" charset="-122"/>
              </a:rPr>
              <a:t>添加文字标题</a:t>
            </a:r>
            <a:endParaRPr kumimoji="0" lang="zh-CN" altLang="en-US" sz="2800" b="1" i="0" u="none" strike="noStrike" kern="1200" cap="none" spc="0" normalizeH="0" baseline="0" noProof="0" dirty="0">
              <a:ln>
                <a:noFill/>
              </a:ln>
              <a:solidFill>
                <a:schemeClr val="bg1"/>
              </a:solidFill>
              <a:effectLst/>
              <a:uLnTx/>
              <a:uFillTx/>
              <a:latin typeface="思源黑体 Light" panose="020B0300000000000000" pitchFamily="34" charset="-122"/>
              <a:ea typeface="思源黑体 CN Light" panose="020B0300000000000000" pitchFamily="34" charset="-122"/>
              <a:sym typeface="思源黑体 Light" panose="020B0300000000000000" pitchFamily="34" charset="-122"/>
            </a:endParaRPr>
          </a:p>
        </p:txBody>
      </p:sp>
      <p:pic>
        <p:nvPicPr>
          <p:cNvPr id="44" name="Picture 43" descr="59-南开大学-logo.png"/>
          <p:cNvPicPr>
            <a:picLocks noChangeAspect="1"/>
          </p:cNvPicPr>
          <p:nvPr/>
        </p:nvPicPr>
        <p:blipFill>
          <a:blip r:embed="rId3"/>
          <a:stretch>
            <a:fillRect/>
          </a:stretch>
        </p:blipFill>
        <p:spPr>
          <a:xfrm>
            <a:off x="11198724" y="501650"/>
            <a:ext cx="668450" cy="66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PP_MARK_KEY" val="06b88c5f-9bbc-4979-810c-e8b22c3aee1d"/>
  <p:tag name="COMMONDATA" val="eyJoZGlkIjoiMGJiM2EwZDc2MmExNWVhNWJhZjYxYmQ4YjBhZWQyMGI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
      <a:dk1>
        <a:srgbClr val="333333"/>
      </a:dk1>
      <a:lt1>
        <a:srgbClr val="FFFFFF"/>
      </a:lt1>
      <a:dk2>
        <a:srgbClr val="333333"/>
      </a:dk2>
      <a:lt2>
        <a:srgbClr val="FFFFFF"/>
      </a:lt2>
      <a:accent1>
        <a:srgbClr val="1D69A3"/>
      </a:accent1>
      <a:accent2>
        <a:srgbClr val="84CBC3"/>
      </a:accent2>
      <a:accent3>
        <a:srgbClr val="F8D158"/>
      </a:accent3>
      <a:accent4>
        <a:srgbClr val="F57365"/>
      </a:accent4>
      <a:accent5>
        <a:srgbClr val="7FC9EC"/>
      </a:accent5>
      <a:accent6>
        <a:srgbClr val="8689D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包图主题2">
  <a:themeElements>
    <a:clrScheme name="自定义 361">
      <a:dk1>
        <a:srgbClr val="000000"/>
      </a:dk1>
      <a:lt1>
        <a:srgbClr val="FFFFFF"/>
      </a:lt1>
      <a:dk2>
        <a:srgbClr val="778495"/>
      </a:dk2>
      <a:lt2>
        <a:srgbClr val="F0F0F0"/>
      </a:lt2>
      <a:accent1>
        <a:srgbClr val="437F8F"/>
      </a:accent1>
      <a:accent2>
        <a:srgbClr val="29435B"/>
      </a:accent2>
      <a:accent3>
        <a:srgbClr val="437F8F"/>
      </a:accent3>
      <a:accent4>
        <a:srgbClr val="29435B"/>
      </a:accent4>
      <a:accent5>
        <a:srgbClr val="437F8F"/>
      </a:accent5>
      <a:accent6>
        <a:srgbClr val="29435B"/>
      </a:accent6>
      <a:hlink>
        <a:srgbClr val="437F8F"/>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自定义 6">
      <a:dk1>
        <a:srgbClr val="437F8F"/>
      </a:dk1>
      <a:lt1>
        <a:sysClr val="window" lastClr="FFFFFF"/>
      </a:lt1>
      <a:dk2>
        <a:srgbClr val="29435B"/>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5825</Words>
  <Application>WPS 演示</Application>
  <PresentationFormat>宽屏</PresentationFormat>
  <Paragraphs>407</Paragraphs>
  <Slides>22</Slides>
  <Notes>16</Notes>
  <HiddenSlides>0</HiddenSlides>
  <MMClips>1</MMClips>
  <ScaleCrop>false</ScaleCrop>
  <HeadingPairs>
    <vt:vector size="6" baseType="variant">
      <vt:variant>
        <vt:lpstr>已用的字体</vt:lpstr>
      </vt:variant>
      <vt:variant>
        <vt:i4>14</vt:i4>
      </vt:variant>
      <vt:variant>
        <vt:lpstr>主题</vt:lpstr>
      </vt:variant>
      <vt:variant>
        <vt:i4>5</vt:i4>
      </vt:variant>
      <vt:variant>
        <vt:lpstr>幻灯片标题</vt:lpstr>
      </vt:variant>
      <vt:variant>
        <vt:i4>22</vt:i4>
      </vt:variant>
    </vt:vector>
  </HeadingPairs>
  <TitlesOfParts>
    <vt:vector size="41" baseType="lpstr">
      <vt:lpstr>Arial</vt:lpstr>
      <vt:lpstr>宋体</vt:lpstr>
      <vt:lpstr>Wingdings</vt:lpstr>
      <vt:lpstr>微软雅黑</vt:lpstr>
      <vt:lpstr>思源黑体 Light</vt:lpstr>
      <vt:lpstr>思源黑体 CN Light</vt:lpstr>
      <vt:lpstr>黑体</vt:lpstr>
      <vt:lpstr>Calibri</vt:lpstr>
      <vt:lpstr>等线</vt:lpstr>
      <vt:lpstr>Oswald Light</vt:lpstr>
      <vt:lpstr>ESRI AMFM Electric</vt:lpstr>
      <vt:lpstr>Source Sans Pro</vt:lpstr>
      <vt:lpstr>Arial Unicode MS</vt:lpstr>
      <vt:lpstr>等线 Light</vt:lpstr>
      <vt:lpstr>Office 主题​​</vt:lpstr>
      <vt:lpstr>1_Office 主题​​</vt:lpstr>
      <vt:lpstr>包图主题2</vt:lpstr>
      <vt:lpstr>2_Office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一、研究背景</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淘宝店铺:想搞设计</dc:title>
  <dc:creator>淘宝店铺:想搞设计</dc:creator>
  <cp:keywords>淘宝店铺:想搞设计</cp:keywords>
  <dc:description>淘宝店铺:想搞设计</dc:description>
  <dc:subject>淘宝店铺:想搞设计</dc:subject>
  <cp:category>淘宝店铺:想搞设计</cp:category>
  <cp:lastModifiedBy>王丽君</cp:lastModifiedBy>
  <cp:revision>33</cp:revision>
  <dcterms:created xsi:type="dcterms:W3CDTF">2020-08-03T08:39:00Z</dcterms:created>
  <dcterms:modified xsi:type="dcterms:W3CDTF">2024-03-24T11:48:12Z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02DEF92D5B184B4989D113E74DF4618C</vt:lpwstr>
  </property>
</Properties>
</file>

<file path=docProps/thumbnail.jpeg>
</file>